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3" r:id="rId2"/>
    <p:sldId id="275" r:id="rId3"/>
    <p:sldId id="265" r:id="rId4"/>
    <p:sldId id="574" r:id="rId5"/>
    <p:sldId id="521" r:id="rId6"/>
    <p:sldId id="553" r:id="rId7"/>
    <p:sldId id="524" r:id="rId8"/>
    <p:sldId id="271" r:id="rId9"/>
    <p:sldId id="594" r:id="rId10"/>
    <p:sldId id="595" r:id="rId11"/>
    <p:sldId id="272" r:id="rId12"/>
    <p:sldId id="273" r:id="rId13"/>
    <p:sldId id="278" r:id="rId14"/>
    <p:sldId id="277" r:id="rId15"/>
    <p:sldId id="280" r:id="rId16"/>
    <p:sldId id="281" r:id="rId17"/>
    <p:sldId id="282" r:id="rId18"/>
    <p:sldId id="283" r:id="rId19"/>
    <p:sldId id="564" r:id="rId20"/>
    <p:sldId id="565" r:id="rId21"/>
    <p:sldId id="566" r:id="rId22"/>
    <p:sldId id="567" r:id="rId23"/>
    <p:sldId id="591" r:id="rId24"/>
    <p:sldId id="592" r:id="rId25"/>
    <p:sldId id="597" r:id="rId26"/>
    <p:sldId id="596" r:id="rId27"/>
    <p:sldId id="598" r:id="rId28"/>
    <p:sldId id="601" r:id="rId29"/>
    <p:sldId id="602" r:id="rId30"/>
    <p:sldId id="600" r:id="rId31"/>
    <p:sldId id="603" r:id="rId32"/>
    <p:sldId id="593" r:id="rId33"/>
    <p:sldId id="257" r:id="rId34"/>
    <p:sldId id="258" r:id="rId35"/>
    <p:sldId id="259" r:id="rId36"/>
    <p:sldId id="260" r:id="rId37"/>
    <p:sldId id="261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DED"/>
    <a:srgbClr val="F2F8EE"/>
    <a:srgbClr val="F9DDDF"/>
    <a:srgbClr val="CCECFF"/>
    <a:srgbClr val="FF9999"/>
    <a:srgbClr val="BD92DE"/>
    <a:srgbClr val="E2F0D9"/>
    <a:srgbClr val="FBE5D6"/>
    <a:srgbClr val="A365D1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6733" autoAdjust="0"/>
  </p:normalViewPr>
  <p:slideViewPr>
    <p:cSldViewPr snapToGrid="0">
      <p:cViewPr varScale="1">
        <p:scale>
          <a:sx n="68" d="100"/>
          <a:sy n="68" d="100"/>
        </p:scale>
        <p:origin x="417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7T13:58:30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23719 1605 359 0,'-8'0'3'0,"-1"0"5"0,1 0 1 0,8 0-1 0,-6 0 1 0,1 6-4 0,2-6 1 0,-2 5-1 0,-1-5 1 0,1 3 8 0,5-3 0 0,-6 5 0 0,-2 1 0 0,2-6-6 0,6 0 1 0,-5 5 0 0,-1-2 0 0,1 3 16 0,2-6-1 0,-3 5 1 0,-5 9 1 0,-3 8-14 0,1-5 1 0,-1 8-1 0,-3 5 1 0,3-3-1 0,-2 1 0 0,2-6 0 0,3 6 1 0,5 2-7 0,-2-8 2 0,0 6 0 0,-1-9 0 0,7-2 3 0,-1 7 1 0,0-4 1 0,-2-6-1 0,5 5-5 0,2-3 1 0,-2 1 0 16,3 0-1-16,0 2 9 0,0 0 1 0,-1 0 0 0,4 1 0 0,-6 10-8 15,3-2 1-15,-1-6-1 0,-2 3 1 0,-2-1 8 16,-1 4 0-16,-5-6 0 0,5-5 1 0,0 2-9 16,0 0 0-16,1-2 0 0,-10-9 0 15,10 3 20-15,-4 6 2 0,-2-12-2 0,2 1 2 0,1 2-19 0,-1-8 2 16,1 6-2-16,-4-4 2 0,-2 1 15 0,3 3 1 15,-3-6 1 1,3 0-1-16,-6 0-17 0,6 0 0 0,-1 0 0 16,4 0 0-16,-6 0 16 0,0 5-1 0,-1-5 0 0,4 6 0 0,-3 2-15 15,3-3-1-15,0 1 0 16,2-3 1-16,-2 2 11 0,8-5-1 0,-9 6 1 0,7-6 0 0,-4 5-13 0,6-5 0 0,-5 3 1 16,5-3-1-16,2 5 8 0,-2-5 2 15,9 6-2-15,-9-6 1 0,5 6-10 0,3-4 1 16,4 4-1-16,1-6 0 0,7 5 14 0,-1-5 1 0,-2 9-1 0,-3-1 1 15,2-3-14-15,-2 4 1 0,-3 4-1 0,-5 7 2 16,-4-1 9-16,1 0 2 0,-3 1 0 16,-3 5-1-16,1-6-11 0,-4-5-1 0,0 5 0 15,4-5 1-15,-4 5 7 0,1-5 1 0,-1 0-1 32,-2-1 2-32,5 1-12 0,3-3 1 0,-5-8 0 0,-4 5 0 0,6 6 9 0,1 0-1 0,-1 2 0 0,-5-2 0 0,2-5-9 15,6 2 1-15,-5-6-1 0,5 1 1 0,-6 5 5 16,3-6 1-1,3-5-1-15,-3 6 0 0,3 2-7 0,0-3 2 0,0-5-2 0,3 0 1 0,0 6 2 16,-3-6 0-16,6 5 1 0,-6 1-1 0,0 0-4 16,5 2 0-1,1 0 0-15,2 3-1 0,-5 3 5 0,11 2-1 0,-6 1 0 16,6 8 1-16,-3-6-5 0,3 0 1 16,-6-2 0-16,3-3 0 0,3 0 1 0,0-3 1 15,-3-9 0-15</inkml:trace>
  <inkml:trace contextRef="#ctx0" brushRef="#br0" timeOffset="933.39">23971 2016 1670 0,'0'0'0'0,"0"0"0"0,0 0 0 16,0 0 49-16,0 0-1 0,0 0 0 0,0 0 0 0,0 0-31 0,0 0 0 0,0 0 0 16,0 0 0-16,19 31 42 0,-13-23 1 0,-1 8-1 15,3 4 1-15,3 7-43 0,-2 1 0 0,-1 2 1 0,3 6 0 0,3 0-11 0,-3 3 1 0,-3-6 0 16,3 0 0-16,-2-6-4 0,2 1 2 0,0 0-1 0,3 5 1 0,-6-14-6 0,3-2 0 0,-8-4 0 15,2 4 0-15,1-3 0 0,-1-6 0 0,-5-3 0 0,0-5 0 0,6 6-7 0,-6-6 1 0,8 0-1 0,-8 0 0 16,0 0 1-16,0-6 2 0,0-2-1 0</inkml:trace>
  <inkml:trace contextRef="#ctx0" brushRef="#br0" timeOffset="1283.38">24344 1925 1293 0,'0'0'0'0,"0"0"0"15,0 0 0-15,0 0 14 0,0 0-1 0,0 0 1 16,-27 31 0-16,18-23-6 0,1 6 1 0,0 5-1 15,-6 6 1-15,-3 0 12 0,-2 10 2 0,-3-10-2 16,2 11 2-16,-2-3-12 0,0 9 0 0,-3-7 0 16,-8-1 2-16,3 12 0 0,-1-10 2 0,6-5-1 15,-2 2 1-15,4 3-7 0,4-11 1 0,0-9 0 16,-1 3 0-16,9-10-5 0,8-4 1 0,-2 1-1 16,-6-6 1-16,11 0-2 0,0 0 0 0,11 0 1 15,-11-6-1-15,8-2 0 0,3-3 1 0,-5-3-1 16,8-2 2-16,-3-4-3 0,3 4 1 0,-1-4-1 0</inkml:trace>
  <inkml:trace contextRef="#ctx0" brushRef="#br0" timeOffset="1733.48">24436 2317 1117 0,'0'0'0'0,"0"0"0"0,0 0 0 0,0 0 19 0,-31 36 1 0,26-20 1 0,-7 9-1 0,7 14-10 0,2-3 1 0,0-11 0 0,-5 5 1 0,5-5 25 0,3 0 0 0,0-1 0 0,0-4 1 0,3-4-24 15,0 1 2-15,-3-3 0 16,0-9 0-16,0 3 4 0,0 3 0 0,0-8 0 0,0-3 2 16,0 0-12-16,0 0 1 0,0 0 0 0</inkml:trace>
  <inkml:trace contextRef="#ctx0" brushRef="#br0" timeOffset="3437.95">24848 2077 815 0,'0'0'0'0,"0"0"0"0,0 0 0 0,0 0 22 0,0 0-1 0,0 0 0 0,0 0 1 0,0 0-11 0,0 0 0 0,0 0 0 0,0 0 1 0,27 22 19 0,-27-16 0 0,0-4 1 0,3 4-1 16,0-1-17-16,-3 1 0 0,0 2 0 0</inkml:trace>
  <inkml:trace contextRef="#ctx0" brushRef="#br0" timeOffset="3467.27">24878 2361 1080 0,'0'0'0'0,"0"0"0"0,0 0 0 0,0 0 16 0,0 0 0 0,0 0-1 0,0 0 1 0,0 0-7 0,0 0 0 0,0 0 0 0,0 0 1 0,31 33 19 0,-29-19 0 0,-2-9 1 0,0 9 0 0,0-5-17 16,0 2 1-16,0 0-1 0,0 0 2 0,-2-6 3 0,-7-5 0 0,9 0 0 0</inkml:trace>
  <inkml:trace contextRef="#ctx0" brushRef="#br0" timeOffset="5284.04">25440 1991 992 0,'0'0'0'0,"0"0"0"0,0 0 0 0,0 0 14 0,0 0 2 0,0 0-2 0,0 0 2 0,22-8-7 0,-5 3 0 0,-9-1 0 0,9 3 0 0,2-2 12 0,0 2 2 0,1-2-1 0,-4 2 1 0,4 3-12 0,-4 3 0 0,1 2 0 0,-6-2 2 0,3 5 1 0,-6 3 1 0,0 3-1 0,1 0 2 0,2 2-7 0,-9 4 0 0,-2-7 0 0,-2 4 0 0,-4-6-3 0,1 6 0 0,-1-4 1 0,-5 1 0 0,0 0-3 0,-8 2 1 0,5 4-1 0,0-4 1 0,-5-2-4 0,-1-3 1 0,4 0-1 15,7-5 2-15,-2-4-2 0,3 4 0 0,2-1 0 16,-2-10 1-16,8 5 0 0,-3-6 1 0,3 6-1 0,6-2 1 16,-1-4-2-16,1 6 2 0,-1-5-1 0,4 5 0 15,-4-3 6-15,9 3 0 0,0 3 0 0,0-3 0 0,2 11-3 16,1-3 1-16,-3 3-1 0,0-3 1 15,-1 6 6-15,1 3 1 0,-5 2-1 0,2 3 0 0,-11-3-5 16,0 1 1-16,0 2 0 0,0 0 0 0,-11 3 12 16,2-3 0-16,1-3 0 0,-3 3 0 0,-8-3-9 15,5 1 0-15,0-7 0 0,-3-1 0 0,3 1 9 0,1 4 2 16,-4-17-2-16,0 5 1 0,6-5-9 0,-2 0-1 16,-7 0 0-16,1-5 0 0,10 5 8 0,-2-8 0 15,6-1 0-15,-3-2 2 0,2 9-11 0,6-4 1 16,-8 0-1-16,2-2 1 0,3 3 11 0,3-1-1 15,3 1 0-15</inkml:trace>
  <inkml:trace contextRef="#ctx0" brushRef="#br0" timeOffset="6050.45">26547 2488 1293 0,'0'0'0'0,"0"0"0"0,0 0 0 0,-39 22 58 0,33-14 0 0,-5 3-1 0,0 3 2 0,3 5-43 0,0-5 2 0,-3 6 0 0,0-1 0 0,2-8 47 0,1 3 2 0,0-3-1 0,2-3 0 0,6 3-48 0,-5-8 0 0,5-3 0 16,-6 5 0-16,6-5-2 0,-6 0 0 0,6 0 1 0,0 0 0 0,0 0-8 0,0-8 1 0,0 3-1 0</inkml:trace>
  <inkml:trace contextRef="#ctx0" brushRef="#br0" timeOffset="7350.71">27227 1887 992 0,'0'0'0'0,"0"0"0"16,0 0 0-16,0 0 17 0,-16 27 1 0,18-16 0 0,1 6 0 16,6 2-8-16,-7-2 1 0,4 7-1 0,8 1 0 15,-6 8 16-15,3 3-1 0,0-8 1 0,0 5 1 16,6 0-15-16,2 0 1 0,-5-3-1 0,-3-5 2 15,6 3-5-15,-1 5 1 0,-5-11 0 0,-5-3 0 0,8 3-5 16,-3 3 2-16,0-11 0 0,-11 0 0 16,5 0-1-16,1-9 1 0,-3-2 0 0,2 2 1 0,-5-5-4 0,0 0 2 0,0-5-2 15,3 2 2-15,2-2 0 0,-2-6 0 0,-3 0 0 16,3-23 1-16,5-1-3 0,3 2 1 0,-2-6-1 16</inkml:trace>
  <inkml:trace contextRef="#ctx0" brushRef="#br0" timeOffset="7654.92">27653 1818 1080 0,'0'0'0'0,"0"0"0"0,0 0 0 0,-30 30 16 0,19-16 0 0,3 5-1 0,-9 6 1 0,-2 11-7 0,-4-14 0 0,-1 11 0 0,-1-3 1 0,3 12 21 0,2-6 1 0,-5-3-1 0,-2-9 2 0,10 18-20 0,0-12 2 0,-2 3-2 0,-3-2 2 0,5-4 5 0,3 6 0 0,-2-16 1 15,2 5-1-15,0 3-10 0,9-6 1 0,-12-5 0 0,6 0 1 0,5-3-1 0,4-3 0 0,-1-2 0 0,3-4 2 0,0-2-7 0,0 0 2 0,0 0-1 0,0 0 1 0,0 0 2 0,3-8 0 0,-1 2 0 0,10-7 1 0,-1-9-4 0,8-3 0 0,-5-3-1 0</inkml:trace>
  <inkml:trace contextRef="#ctx0" brushRef="#br0" timeOffset="9333.62">27723 2248 1093 0,'0'0'0'0,"0"0"0"16,0 0 0-16,0 0 19 0,0 0 0 0,-28-19 0 16,28 19 0-16,-6-3-9 0,6 3 1 0,-2 3-1 15,2-3 1-15,-6 5 19 0,6-5 0 0,0 0 0 16,6 0 1-16,-6 0-18 0,2-5 0 0,-2 5 1 15,11 0 1-15,-2-3-2 0,5 0 0 0,2 3 1 16,1-5 1-16,5 5-8 0,-3 0 2 0,-5 0-1 16,-3 5 1-16,-5-2-5 0,-4 0 0 0,4 8 1 0,-3-3-1 0,0 3-1 15,-6-3 1-15,0 3-1 0,-3 9 0 0,-2-1-1 0,-3 6-1 16,0-6 0-16,0-2 0 0,0-1 0 0,-3-2 0 16,6-6 0-16,-6 3 0 0,11 0-1 0,-8-2 0 15,6-4 0-15,5-5 2 0,-3 0-2 0,3 0 0 16,-8 0 0-16,8 0 1 0,0 0 2 0,0 0 0 15,0 0 1-15,0 0 0 0,8 0-1 0,-8 0 0 0,3 0 0 16,-3 0 1-16,5 0 3 0,1 0 2 0,-1 0-1 16,-2 0 1-16,2 3-3 0,4 0 0 0,-4 8-1 15,12-6 2-15,-9 3 4 0,3 4 1 0,-5-1 0 16,2 2 0-16,-2 4-5 0,-4-3 1 0,1-1-1 16,0-1 1-16,-3 1 6 0,-3 4-1 0,-2-12 1 15,-1 9-1-15,3-11-5 0,-2 5 1 0,-1 3-1 16,-8-5 1-16,1 2 3 0,2-2 1 0,-1-1-1 15,4-5 1-15,-3 3-5 0,3-3 0 0,-3-3 0 16,2 3 0-16,1 0 5 0,3 0 2 0,-1 0-1 0,6 0 1 16,-5 0-7-16,5 0 1 0,-6 0 0 0,6 0 0 15,0 0 4-15,0 0 2 0,0 0-1 0</inkml:trace>
  <inkml:trace contextRef="#ctx0" brushRef="#br0" timeOffset="9932.11">28279 2107 1431 0,'0'0'0'0,"0"0"0"0,0 0 0 0,0 0 39 0,0 0-1 0,0 0 0 0,0 0 1 0,0 0-24 0,0 0 0 0,0 0 1 0,0 0 0 0,0 0 32 0,0 0 0 0,0 0 1 0,0 0-1 0,0 0-31 0,0 0 0 0,0 0-1 0</inkml:trace>
  <inkml:trace contextRef="#ctx0" brushRef="#br0" timeOffset="10099.95">28251 2322 1269 0,'0'0'0'0,"0"0"0"16,0 0 0-16,0 0 9 0,0 0 1 0,0 0-1 15,0 0 1-15,0 0-5 0,0 0 2 0,0 0-1 0,25 17 1 16,-20-14 8-16,1 0 2 0,0 5 0 16,-1-3 0-16,6-2-8 0,-8 0 1 0,2 2-1 15,1 1 1-15,0-1 2 0,-6-5 2 0,0 0-1 0,0 9 1 16,0-9-6-16,2 5-1 0,-2-5 1 0</inkml:trace>
  <inkml:trace contextRef="#ctx0" brushRef="#br0" timeOffset="11797.23">28904 2118 853 0,'0'0'0'0,"0"0"0"0,0 0 0 0,0 0 13 0,-11-27 0 0,11 18 1 0,5 4-1 0,-2-3-5 0,3-6 0 0,-1 6 0 0,1 2 1 0,2 1 11 0,3-1 1 0,-5 3-1 0,8-2 2 0,-1-1-12 0,-1 1 1 0,4 2 0 0,3 3 1 0,1 0 15 0,-1 0 1 0,-2 3-1 0,-3 2 1 0,-3 1-16 0,0-1 1 0,0 4 1 0,-3 2-1 0,-2-3 6 0,-4 6 0 0,-2-1 1 0,-2-4-1 16,-4 5-9-16,-2 5 0 0,-3 3 0 0,-11 14 1 0,2 0 5 0,-5-1 0 0,0-4-1 0,-5 2 2 15,5 3-8-15,3-9 1 0,0-5-1 0,2 3 1 0,7-5 6 16,2 2 1-16,0-14 0 0,2 3-1 0,4-3-7 16,5-5 2-16,0-3-2 0,0 0 1 0,11 6 6 15,-11-6 1-15,3 0 0 0,2 0 0 0,6 0-8 16,0 0 1-16,3 0-1 0,5 0 1 0,9 0 5 16,-3 0 0-16,-6 0 1 0,6 5 0 15,-3 1-7-15,-2-6 0 0,-1 0 0 0,-2 2 1 16,-3 4 3-16,-1-6 1 0,-2 5-1 0,-2-5 1 15,-1 0-6-15,0 0-1 0,3-5 1 0,-2 5 1 0,2-6 7 16,0 4 1-16,-8-9-1 0</inkml:trace>
  <inkml:trace contextRef="#ctx0" brushRef="#br0" timeOffset="12548.54">29527 1732 1318 0,'0'0'0'0,"0"0"0"0,0 0 0 0,0 0 34 0,0 0-1 0,0 0 1 0,0-30 1 0,11 27-21 0,2 0 1 0,-4-2 0 0,5-1-1 0,2 1 38 0,1 2 1 0,-3 3-2 0,-3 0 2 0,0 0-36 0,3 3 0 0,-9 2-1 16,1 6 2-16,2-5 4 0,-5 5-1 0,0 3 0 0,-1 5 1 0,1 6-11 0,0 0 0 0,-3 5 0 0,-3-3 1 0,-2 1-7 0,-1-3 2 0,0 2 0 0,1 1-1 0,-1 0-1 0,4-1-1 0,-7-2 1 0,1 11 0 0,5-8-1 0,-2 5-1 0,-1-9 1 0,1 4-1 15,7 0-1-15,4-6 2 0,-3-3-2 0,2 0 1 0,4 1-1 0,2-7 1 0,0-4-1 0,0-4 1 0,3 3-2 16,-3-2 2-16,2-3-1 0,4-3 0 0,-3 0 0 0,-3 0 1 15,-3 0-1-15,1-3 0 0,2-3-1 0,-3-2 1 16,-2 5 1-16,-6 3-1 0,5-5 0 0,1 5 2 16,-1-6-2-16,-5 6 1 0,8 0-1 0,-8 0 1 15,0 0-1-15,0 0 0 0,0 0 0 0,0 0 2 0,0 0-2 16,0 0 1-16,0 0 0 0,0 0-1 0,0 0 0 16,0 0 0-16,-8 0 3 0,3 6 0 0,-9-6 0 15,3 8 1-15,-9 9-3 0,6 2 1 0,-2-2 0 16,2 7 0-16,3 1 4 0,0 0 0 0,3-3 0 0,-1 0 1 15,4 6-4-15,2 2 1 0,3-2 0 0,0-1-1 16,0-2 10-16,3 0-1 0,0-6 1 0,-1 6 1 16,4 3-7-16,-3-6 0 0,2-8 0 0,-2 5 0 0,2 0 6 15,1 1 2-15,-6-1-1 0,0-3 1 0,0 4-8 16,0-9 1-16,-8 5-1 0,-1 1 1 0,1 5 7 0,-3 0 1 16,-3-5-2-16,-5 2 2 0,-1-3-9 15,1-5 2-15,0-2-1 0,-1 2 0 16,4-6 5-16,-6 4 1 0,5-4 0 0,-2-5 1 0,2 0-8 15,3 0 0-15,3 0 0 0,-5-11 1 0,4 8 3 16,4-2 1-16,0-3-1 0</inkml:trace>
  <inkml:trace contextRef="#ctx0" brushRef="#br0" timeOffset="13951.24">23774 460 841 0,'0'0'0'0,"0"0"0"0,0 0 0 0,0 0 159 0,0 0 2 0,0 0-2 0,0 0 2 0,6 31-151 0,2-15 0 0,0-5 0 0,9 17 1 0,2 8 62 0,-5-1 0 0,-3-7 0 0,3 5 1 0,8 6-56 0,-5 2 0 0,-9-10 0 0,3-1 0 0,9 8-8 0,-1 4 0 0,-2-17 0 0,-1 5 0 0,-2 3-3 0,-3-2 0 0,0-9 0 0,0-3-1 0,3-8-5 0,-3 3 1 0,0-9-1 0,-3 1 0 0,1-3 0 0,2 2 0 0,-6-10 0 0,-5-1 0 0,3-2-2 0,0-3 1 0,0-3-1 0</inkml:trace>
  <inkml:trace contextRef="#ctx0" brushRef="#br0" timeOffset="14183.76">24200 411 1206 0,'0'0'0'0,"0"0"0"0,0 0 0 0,-25 38 11 16,20-19 1-16,-9 4 0 0,-5 10 0 15,-6 0-5-15,-3-3 1 0,3 0-1 16,-8-5 1-16,14 11 9 0,-3-3 1 0,-1 9 0 0,-4-12 0 16,5 9-8-16,-1-4 0 0,-4-10 0 0,5 0 0 15,2-3 6-15,6 3 1 0,-8-6-1 0,3-5 0 16,8 0-7-16,5 0 2 0,-2-14-2 15,2 3 1-15,6-3-3 0,0 5 1 0,0-5 0 0,0 0 1 0,3-8-3 0,3-6-1 0,-1 0 1 16,4-5 0-16,7 0-1 0,4-1 2 0,-1 1-1 16</inkml:trace>
  <inkml:trace contextRef="#ctx0" brushRef="#br0" timeOffset="14430.68">24267 819 1105 0,'0'0'0'0,"0"0"0"15,0 0 0-15,0 0 26 0,0 0 1 0,0 0 0 16,0 0-1-16,3 38-13 0,-6-7 0 0,3-9 0 0,-6 11 0 16,3-3 27-16,1-2 2 0,-1 0 0 15,0-4-1-15,0 1-25 0,-5-5-1 0,3-1 1 16,-4 0 1-16,9-2 4 0,0-6 1 0,0-6-1 15,0-2 1-15,0-3-10 0,9 3-1 0,-9-3 0 16,2 5 1-16,-2-5-4 0,6-8 1 0,-1 5 0 0</inkml:trace>
  <inkml:trace contextRef="#ctx0" brushRef="#br0" timeOffset="14880.1">24651 987 1054 0,'0'0'0'0,"0"0"0"0,0 0 0 0,0 0 14 0,0 0-1 0,0 0 1 0,0 0 0 0,-27 22-6 0,18-8 1 0,-2-3-1 0,-3 6 1 0,-2 10 15 0,2-2-1 0,6 0 1 15,-9-3 0-15,6-3-12 0,3-2 0 0,-1-9 0 0,1 3 1 0,3-3 2 0,-1-2 1 0,6-6 0 0,0 5-1 0,0-5-6 0,6 0 0 0,-6 0 0 0,0 0 2 0,5-11-5 0,-5 3 2 0,6-6 0 0</inkml:trace>
  <inkml:trace contextRef="#ctx0" brushRef="#br0" timeOffset="15233.73">24848 562 916 0,'0'0'0'0,"0"0"0"16,0 0 0-16,0 0 8 0,0 0 1 0,0 0-1 15,0 0 1-15,0 0-3 0,0 0-1 0,0 0 1 16,27 25-1-16,-21-22 15 0,2 8-1 16,1-3 0-16,2 6 0 0,-6 5-9 0,6-8 0 0,-2 9 0 15,4 4 1-15,-2 10 3 0,3-7-1 0,0-5 1 16,-8 6-1-16,7 2-5 0,-1-2 1 0,1-1-1 0,4-10 1 15,2 11-2-15,-2-4-1 0,0-4 1 0,-4 7 1 0,7-2-4 16,-6-8 1-16,-1 2-1 0,-7-5 2 0,2-3-2 16,1 3 1-16,-4-1-1 0,-5-7 2 0,0-1-3 15,0-5 1-15,0 0-1 0,0 0 2 0,0 0 2 0,0 0 1 16,-3-5 0-16,3-1 1 0,0-7-3 0,0-7-1 16,0 4 1-16</inkml:trace>
  <inkml:trace contextRef="#ctx0" brushRef="#br0" timeOffset="15490.18">25277 502 1067 0,'0'0'0'0,"0"0"0"0,0 0 0 0,0 0 27 16,0 0 0-16,-25 22 0 0,11-9 1 0,0 1-16 0,-3 3 1 0,-2 2 1 0,-3 3-1 0,3 6 33 0,-1-6 0 0,-2 3 0 0,3 2 0 0,5-2-30 0,0 5 1 0,0-2 0 0,-5-3 0 0,5 8 15 0,0-5 1 0,3-6-1 0,-3-6 1 0,9 9-20 0,-6-6 2 0,2-8-1 16,4 3 1-16,-3-8 2 0,5 2 1 0,3-8 0 0,0 8 0 0,0-8-8 0,3 6 0 0,-3-6 0 0,0 0 0 0,8-6-1 0,-3-2 1 0,1 0 0 0</inkml:trace>
  <inkml:trace contextRef="#ctx0" brushRef="#br0" timeOffset="15812.84">25351 800 1356 0,'0'0'0'0,"0"0"0"0,0 0 0 16,0 0 18-16,0 0 0 0,0 0 0 0,0 0 1 15,0 0-9-15,28-20 0 0,-28 20 0 0,8 0 2 0,-5 3 19 16,3 3 1-16,-4-1-1 0,1 1 2 15,3 2-20-15,-4 3 2 0,-2 3-1 0,0-1 1 0,3 7-2 16,0 2 1-16,-3-8-1 0,-3-6 1 0,0 6-7 16,1 5 1-16,-4-8 0 0,1-3 1 0,-1 3-5 0,3-2-1 0,3-4 0 15,-8 1 2-15,2-4-3 0,4 4 1 0,-1 2 0 16,3-8 0-16,-6 6 3 0,6-6-1 0,-5 0 1 16,5 0 1-16,-3 8-3 0,3-8 0 0,0 0 1 15,0 0-1-15,0 0 3 0,6 0 1 0,-6 0-1 16,0 0 1-16,8 0-4 0,0 0 2 0,3 0-2 15,3 0 2-15,3 0 3 0,5 0 0 0,-6 0 0 16,7 0 0-16,-4 0-4 0,0 0 2 0,1-5-1 0,-1 2 0 16,-8 3 11-16,3 0 0 0,0 0 0 0</inkml:trace>
  <inkml:trace contextRef="#ctx0" brushRef="#br0" timeOffset="15983.2">25744 973 1545 0,'0'0'0'0,"0"0"0"0,-14 0 0 0,9 0 42 15,-3 3 1-15,8-3 0 0,-6 6 0 0,6-6-27 16,-5 11 0-16,5-9 0 0,-6 4 0 16,3 8 36-16,0-6 1 0,1 3 0 0,2 0-1 15,-6 3-35-15,3-3 0 0,1 3 0 0,-1-9 1 0,0 4 8 16,0 2 0-16,3-9 0 0,0-2 1 0,0 0-14 16,0 0-1-16,0 0 0 0</inkml:trace>
  <inkml:trace contextRef="#ctx0" brushRef="#br0" timeOffset="16267.93">25977 606 1407 0,'0'0'0'0,"0"0"0"0,0 0 0 0,0 0 24 0,0 0 1 0,0 0 0 0,0 0 1 16,11 36-14-16,-3-25 0 0,11 9 1 0,-5 10-1 16,11 9 19-16,-5-1 2 0,-7-5-1 15,-2 0 1-15,6 9-20 0,0-15 2 0,-4 1 0 0,-4 2-1 16,5-2 1-16,5 0 1 0,-8-12-1 0,-3-2 1 16,1 5-7-16,-1-8 0 0,-3-5 0 0,-2 2 0 15,-3-8-2-15,6 6 0 0,-6-6 1 0,5-6 0 0,-5 1-3 16,0-4 0-16,0-2 1 0</inkml:trace>
  <inkml:trace contextRef="#ctx0" brushRef="#br0" timeOffset="16482.65">26303 460 1306 0,'0'0'0'0,"0"0"0"0,0 0 0 15,-3 28 21-15,3-14 1 0,0-6 0 0,-16 11 0 16,-4 9-11-16,-2 2 1 0,3 0-1 0,-6-2 1 15,-3 5 23-15,6 0 1 0,-5 9-1 0,-1-12 1 16,-3 9-22-16,9-4 1 0,0 1-1 0,0-5 2 0,8-1 8 16,6-8 0-16,-3-5 0 0,5 5 1 0,1-8-14 15,5-3 1-15,0-6 1 0,0-5-1 0,5 6 0 16,-5-6 1-16,3 2-1 0,8-10 0 0,11-8-5 0,0-4 1 0,1-7 0 16</inkml:trace>
  <inkml:trace contextRef="#ctx0" brushRef="#br0" timeOffset="16883.91">26436 706 1306 0,'0'0'0'0,"0"0"0"16,0 0 0-16,0 0 18 0,0 0 1 0,0 0-1 15,0 0 1-15,0 0-9 0,33 5 0 0,-30 1 0 16,2-6 1-16,-5 0 20 0,6 8 0 0,0-2 0 15,-4-1 1-15,1 6-19 0,-3 0 2 0,0-5-2 16,3 2 2-16,-3 0 4 0,-3 1 0 16,-2-4 0-16,-1-5 0 0,6 0-9 0,-6 8 0 0,6-8 1 15,-5 6 0-15,2-6-4 0,-5 5 0 0,8-5 0 0,-8 6 1 0,5-6-4 16,3 0 2-16,-8 3-1 0,2 2 0 0,0-5 0 0,6 0-1 16,-5 6 1-16,5-6-1 0,-6 5 0 0,6-5-1 15,-2 8 0-15,2-8 2 0,5 6 0 0,-2-1 1 16,2 4 0-16,-5-4 0 0,6 4-1 0,0 4-1 15,2-7 1-15,-5 2-1 0,5-5 4 0,0 2 1 16,-2 4 0-16,-4 2 0 0,4-3-3 0,0-2-1 16,-4 2 1-16,-4 3 1 0,2-3 5 0,-6 3 0 15,3-3 1-15,-5 6-1 0,-3 0-5 0,0 0 1 16,3-6-1-16,-4 0 1 0,1 3 7 0,3-5-1 0,0 2 1 16,2-8 1-16,1 6-7 0,-1-6 0 0,6 0 0 15,-5 5 0-15,5-5 6 0,-6 0 2 0,6 0-1 16</inkml:trace>
  <inkml:trace contextRef="#ctx0" brushRef="#br0" timeOffset="17212.07">26779 962 1444 0,'0'0'0'0,"0"0"0"0,0 0 0 16,-33 25 44-16,25-17-1 0,-1 6 1 0,-2 0 0 0,0 3-28 0,6-6 0 0,-4 2 0 0,-2-4 1 15,6 2 44-15,5-3 0 0,-6-2 1 0,6-6 0 0,0 0-45 0,0 0 0 0,0 0 1 0</inkml:trace>
  <inkml:trace contextRef="#ctx0" brushRef="#br0" timeOffset="17701.3">27092 466 1394 0,'0'0'0'0,"0"0"0"0,0 0 0 0,0 0 19 16,0 0 1-16,0 0-1 0,0 0 1 0,0 0-10 15,0 0 1-15,0 0-1 0,0 0 1 16,0 36 20-16,0-25 0 0,0 0 1 0,0 14-1 16,0 8-18-16,0-6 2 0,5 6-1 0,-5-11 0 0,6 11-3 15,2-8 2-15,-2 6-1 0,-1-7 0 16,9-1-5-16,0 4 1 0,0-8 0 0,-3-5 0 0,3 8-7 0,-6 3 1 0,3-17 0 15,-6 6 1-15,1-8-2 0,0 2 0 0,-6 3 0 16,2-8 1-16,-2-3-1 0,0 0 0 0,0 0 1 16,0 0-1-16,0 0-1 0,0-8 1 0,0 2 0 0</inkml:trace>
  <inkml:trace contextRef="#ctx0" brushRef="#br0" timeOffset="17937.13">27532 474 1206 0,'0'0'0'0,"0"0"0"0,-28 14 0 0,11-6 26 0,4 3-1 0,-7 0 1 0,-7 8 0 0,-1 6-14 0,6-5 1 0,-9 4-1 0,1-1 2 0,2 7 26 0,6-3 2 0,-8 4-2 0,5-6 1 0,5 10-25 0,1-4 0 16,2-6 0-16,1-1 0 0,2 7 12 0,0-12 2 0,3-8-1 0,3 6 0 0,2-3-16 0,1-1 1 0,5-2-1 0,0-8 1 0,0-3-1 0,0 6 2 0,0-6-1 0,0 0 1 0,5-9-7 0,1 4 1 0,-1-1 0 0</inkml:trace>
  <inkml:trace contextRef="#ctx0" brushRef="#br0" timeOffset="18240.86">27523 697 1344 0,'0'0'0'0,"0"0"0"16,0 0 0-16,0 0 25 0,-27 6-1 16,18 2 1-16,-2-2 0 0,0 8-13 0,0 8 0 15,0-9 1-15,3 1-1 0,0 6 28 0,2-1 1 16,-8 0-1-16,6 0 1 0,2-5-26 0,6 8 1 16,-5-13 0-16,5-1-1 0,0-3 3 15,0 4 1-15,5-4-1 0,-5 4 2 0,6 2-10 0,2-3 0 0,6-3 0 16,-6 1 1-16,3 2-5 0,3 3 0 0,-3-5 0 15,6-4 1-15,2 12-3 0,1-8 1 0,-1 2-1 0,3-2 1 16,-5-1-2-16,2-2 2 0,-5 0-2 0,-3-3 1 0,0 0-1 16,3 5 0-16,-11-5 0 0,-3 0 1 0,2-5 0 15,-2 5 1-15,0 0-1 0,9-3 1 0,-9 0-2 16,5-2 0-16,-5-1 1 0,3-2-1 0,0-12 5 16,-3 7 1-16,0-1-1 0</inkml:trace>
  <inkml:trace contextRef="#ctx0" brushRef="#br0" timeOffset="18434.13">27615 819 1457 0,'0'0'0'0,"0"0"0"0,0 0 0 0,-11-6 34 15,0 6 1-15,5 6-1 16,0-6 1-16,4 8-20 0,-1-2-1 0,-3-1 1 16,4-2 1-16,-4 8 31 0,1-3 0 0,2 3 0 15,0 6 0-15,-5 2-30 0,5-2 0 0,-3 2 0 16,-2 6 0-16,3-6 13 0,2 9 0 0,-3-9 0 0,1-2 1 0,5-4-18 0,5 1 1 0,-5-3-1 15,3-2 2-15,0-4-4 0,-3-5 0 0,5 6 0 16,-5-6 2-16,3 5-6 0,-3-5 0 0,6-3 0 16</inkml:trace>
  <inkml:trace contextRef="#ctx0" brushRef="#br0" timeOffset="21172.75">22939 3172 791 0,'0'0'0'0,"0"0"0"0,0 0 0 0,0 0 9 0,0 0 0 0,0 0 0 0,0 0 1 0,0 0-5 0,0 0 2 0,0 0-1 0,0 0 0 0,22 19 19 0,-8-19 1 0,-6 0 0 0,11 9-1 0,9 2-12 0,2 3-1 0,4-9 1 0,7 1 0 16,9 7 4-16,-3 4 0 0,-3-12-1 0,-2 4 2 0,7-1-9 0,1 0 2 0,-3-2-1 0,3 5 0 0,3-3 4 0,-1-2 2 0,4-6-1 0,-12 5 0 0,3 3-6 0,5-2 0 0,4 2 0 0,7-2 0 0,4-1 4 0,-3-5-1 15,5 6 0-15,44 10 2 0,3-10-6 16,-8 2-1-16,-11-2 1 0,0 5 0 0,0-6 2 16,-14 1 0-16,3 2 0 0,10 3 2 0,-2 3-6 0,1-9 1 15,-4 4 0-15,6 2 1 0,-6 2 4 0,-8-4 2 16,8 5-1-16,12-6 0 0,5 8-5 0,-3-5 0 16,0-2 0-16,6-9 1 0,-12 11 4 0,4-6 1 15,10 1-1-15,9-9 1 0,-3 9-6 0,-11-1 0 16,8-5-1-16,-3-8 2 0,1 5 6 0,-1 0 1 0,-2-11-2 15,5-2 2-15,-14 10-7 0,-5 1 0 0,11-3 0 16,0-3 0-16,0 5 17 0,-8 6 1 0,-4-5-2 16,-26 2 2-16,-4 3-14 0,3 0 0 0,11 0 0 15,-2 0 0-15,8 3 20 0,-9-3 0 0,6 0 0 16,53 0 0-16,-15 0-19 0,-21 0 1 0,-17 0-1 16,-5 0 1-16,-7-3 13 0,-12-6 0 0,-7 9 0 15,-2-8 1-15,3-3-16 0,-6-3 1 0,-3 3-1 16,0 3 1-16,-5-8 12 0,-14 2 1 0,2-3-2 15,-2 3 2-15,-3 6-14 0,-5-6-1 0,-6-5 0 0,-5 0 2 16,-6-1 7-16,-6 1 1 0,-2 16-1 0</inkml:trace>
  <inkml:trace contextRef="#ctx0" brushRef="#br0" timeOffset="22306.31">21743 2118 677 0,'0'0'0'0,"0"0"0"0,0 0 0 0,-30-11 117 0,24 11 1 0,-5 0 0 0,3-2 0 0,2 2-104 0,6 0 2 0,-5-6 0 0,5 6-1 0,-3-3 37 0,3 3 1 0,8-8-2 0,-2 2 2 16,0-5-36-16,7-5 0 0,-4 2-1 0,5-5 2 0,10-1-16 0,1 1 0 0,-11 5 0 0,0 9 0 0,3-3-1 0,2 5 2 0,-5-3-2 0,-6 6 1 0,3 0-3 0,0 0 0 0,0 0 0 16,-2 0 0-16,2 6-1 0,5 2 1 0,-7-5 0 0,2 5 0 0,2 3-7 0,-4 3 1 0,2 5 0 0,-6 1 0 0,4 4 1 0,-4 4 2 0,1-9-2 0,-12 12 2 0,6 2-2 0,-5 8 0 0,2-13 1 0,-3 10 0 0,1 1 1 0,5-3 0 0,-8-6 0 15,2 3 1-15,6 3 1 0,-6-11 1 0,6-6 0 0,0 3 1 0,0 3-1 0,6-11 1 16,-3-3-1-16,2 3 1 0,1-9 0 0,2 4 0 16,3-7 0-16,0 4 1 0,3-1-1 0,-6-10 0 0,6-1 0 15,3 4 1-15,-6-7 3 0,0 4-1 16,6-3 0-16,-4-4 2 0,7-1-3 15,-1 2 1-15,-5 2 0 0</inkml:trace>
  <inkml:trace contextRef="#ctx0" brushRef="#br0" timeOffset="22640.96">22275 1911 1117 0,'0'0'0'0,"0"0"0"0,0 0 0 16,0 0 22-16,-23 22-1 0,10-13 0 0,-1 2 2 0,3 0-12 16,-3 8 0-16,-3 0 0 0,9 1 0 0,-6-1 19 15,3 0 0-15,3 3 0 0,-6-5 1 0,0 2-18 0,-5 6 1 16,5-6-1-16,3 4 2 0,-3 10 3 0,-3-11-1 15,-5 5 1-15,0-2 2 0,3 0-10 0,-1 3 0 16,1-12 0-16,-6 3 1 0,9 1-4 16,-1-1 1-16,-2-2-2 0,-4-1 2 0,10 1-3 15,2-9 0-15,-3 3 1 0,0-3 0 0,3-5 3 0,5 3 1 16,3-6-1-16,3 0 1 0,-5 5-5 0,5-5 2 0,-11 6 0 16,11-6-1-16,-6 0 5 0,6 0 0 0,0 0 0 15,0 0 0-15,6-11-4 0,5 2 0 0,-6 1-1 16</inkml:trace>
  <inkml:trace contextRef="#ctx0" brushRef="#br0" timeOffset="23242.89">22485 2229 1206 0,'0'0'0'0,"0"0"0"0,0 0 0 0,0 0 26 0,0 0-1 0,0 0 1 0,0 0 0 0,0 0-14 0,0 0 1 0,0 0-1 0,0 0 2 0,0 0 26 0,0 0 2 0,0 0-2 0,0 0 1 0,25 11-25 0,2 2 16 16,-13-13-16-16,6 6 2 0,5-6 0 0,-9 3 0 0,-2-3 1 0,5 0-9 0,-2 0 1 0,-3 0-1 0,-3-3 1 0,-3-3-9 0,0 1 1 0,1 5 1 0,-1-6-1 0,-2 4-1 0,-6 2 1 0,5-6-1 0</inkml:trace>
  <inkml:trace contextRef="#ctx0" brushRef="#br0" timeOffset="23453.98">22601 2339 1318 0,'0'0'0'0,"0"0"0"0,-11 0 0 15,3 0 8-15,2 0 0 0,6 0 0 0,-5 3 1 16,5-3-4-16,-6 3 1 0,6-3-1 16,-3 8 1-16,3-8 10 0,0 5-1 0,0-5 1 15,6 3 1-15,-6-3-8 16,8 3 1-16,-2 2-1 0,2-5 1 15,6-5 6-15,0 2 0 16,8 0-1-16,-6-2 1 0,7-1-7 16,-4 4 0-16,-2-4 0 0,-1 0 1 0,3 6-2 0,-5 0 1 0,-8 0 0 0,-1 0 0 15,-5 0-4-15,0 0 1 0,0 0 0 0</inkml:trace>
  <inkml:trace contextRef="#ctx0" brushRef="#br0" timeOffset="25150.03">21973 2979 752 0,'0'0'0'16,"0"0"0"-16,0 0 0 0,0 0 6 0,0 0 0 0,0 0-1 0,0 36 1 0,-6-11-3 0,-2 11 2 0,5 2-1 0,1 15 1 0,2-9 13 0,-6 3 1 0,6-11-1 0,0 10 1 0,0 1-9 0,6-16 0 0,-4 7 0 0,-2-2 1 0,6 3 16 0,-1-3 1 0,1 0 0 15,-6-3 0-15,0 3-15 0,3-9 0 0,-3-2 1 0,0 3-1 0,3-4 4 0,-3-2 0 0,-3-8 0 0,0-5 0 0,6-1-8 0,0-3 1 0,-3-5-1 0,0 0 1 0,0 0 2 0,0 0 0 0,-3-13 1 0,3-10 0 0,5-12-5 0,1-1 0 16,-1-3 0-16,-5-8 0 0,6 9 1 0,2-1 0 0,-2 3 0 16,-1-3 1-16,9 1-5 0,-8 2 2 15,-4-8-1-15,4 5 0 0,-6 1 3 0,0 4 1 16,0-7-1-16,-6 2 1 0,6 12-4 0,0 5 1 0,-2-9 0 15,-4 1-1-15,1 11 4 0,-4 5 0 0,4-3 1 16,-1 6-1-16,1 3-5 0,-1 8 2 0,3-5 0 16,-8 5-1-16,3 5 3 0,2-2 0 0,-5 2 0 15,-2 6 2-15,-10 6-6 0,4 8 2 0,2 2-2 16,-5 7 2-16,3-4 1 0,2 3 1 0,-2-8 0 16,0 0 0-16,10-1-3 0,4-4-1 0,-4-12 1 15,-2 0 1-15,3-2-1 0,8-6 2 0,0 0-1 0,0 0 1 16,0 0-4-16,14-8 7 0,-9-6-5 15,15-8 0-15,-6 0 0 0,0-3 1 0,-1-8 0 16,7 5-3-16,16-13 5 0,-22 21-3 16,-3 7 2-16,2 2 0 0,4 2 0 0,-6-4-1 0,-3 7-2 15,3 6 0-15,-2 0 1 0,2 0 0 16,-6 0 3-16,4 6 0 0,2 2 0 0,-6-3 0 0,9 9-4 16,-6 5 2-16,3-5-1 0,3 8 0 0,3 3 2 15,-6-14 1-15,8 0 0 0,1-3 0 0,5 3-3 16,0 3-1-16,-1-8 1 0</inkml:trace>
  <inkml:trace contextRef="#ctx0" brushRef="#br0" timeOffset="26616.67">24092 3065 464 0,'0'0'0'0,"0"0"0"0,0 0 0 0,-5-28 72 0,10 22 0 0,-5-2 0 0,0 8 0 16,0-3-54-16,0 3 0 0,6-5 0 0,-6 5 0 0,0-6 20 0,0 6 2 0,5-2-2 0,-5 2 1 0,9 8-23 0,-9-8 0 0,-6 5-1 0,1-2 1 0,2 14-8 0,3 5 0 0,-6 5 0 0,-5 15-1 0,9 5-2 0,-4 0 1 0,6-1-1 0,-5 4 1 0,2 0-6 15,3-6 1-15,0-3 0 0,0-2 0 0,8 8-1 0,-2-6 1 0,-6-2 0 0,5 2 0 0,3-5-1 0,-2-3 0 0,-3-8 0 0,2 5 0 0,1-5 0 0,-1-8 0 0,1-3 0 0,-3-3 0 16,2-6-1-16,-5-5 1 0,6 3 0 0,-6-3 0 0,2 0-1 0,-2 0 1 0,0-8 0 0,3-12 0 15,6-2 0-15,-4-14 1 0,-5 1-1 0,0-7 1 16,3 1-1-16,0-1 2 0,-1-5-2 0,-2 6 1 16,0-6 3-16,0 3 1 0,0 0-1 0,0-9 2 0,0 15-3 15,0 7 1-15,-2-10-1 0,-4 8 1 0,1 3 11 16,5 5 0-16,-9-3-1 0,4 3 1 0,5 12-6 0,-6-7 0 16,1 4 0-16,-4-1 0 0,9 9 10 0,0-6 0 0,-5 3 0 15,5 0 0-15,0 6-9 0,0-4 1 16,0 9-1-16,-6-5 2 0,1 5 8 0,2-6 0 15,3 6 0-15,-11 0 2 0,3 6-12 0,2-3 1 0,-5 2 0 16,-6 9 0-16,1 8 8 0,2 0 0 0,0 3 1 16,-5 0-1-16,5 2-9 0,0 1 0 0,3-17 0 15,-8 0 1-15,8 8 5 0,2-5 1 0,1-9 0 16,2 1-1-16,6-6-7 0,0 0 1 0,0 0-1 16,0 0 1-16,0 0 4 0,0-6-1 0,0-7 1 15,14-7 0-15,0-7-6 0,5-4 1 0,-2 7-1 16,-3-7 1-16,3 9 2 0,-1 8 1 0,-5 1-1 15,-3-1 0-15,-2 6-4 0,5-1 1 0,-5 7-2 16,2-1 2-16,0 3 0 0,-8 0 1 0,0 0-1 0,9 3 1 16,-4 8-4-16,1-6 1 0,2 1 0 0,6 13 0 15,5 0 1-15,0 3 0 0,1-2 0 0,-1 4 1 0,1 1-4 16,-4 3 2-16,9-12-2 0,-3 12 2 0,3-3 0 16,0-6 2-16,3 9-1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7T14:24:19.8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09-17T14:24:30.741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14663 10232 313 0,'0'0'0'0,"0"0"0"0</inkml:trace>
  <inkml:trace contextRef="#ctx0" brushRef="#br0" timeOffset="11.62">14693 10191 322 0,'0'0'0'0,"0"0"0"0,0 0 0 0,0 0 0 0,0 0 0 0,0 0 0 0,0 0 0 0,0 0 0 0,31-20 0 0,-31 20 0 0,3 0 0 0,-3 0 0 0,5 3 1 0,-5-3-1 0,6 6 1 0,-6-6-1 0,-9 5 1 0,9-5-1 0,-5 6 1 0,5-1 1 0,-6 4 1 0,1-4-1 0,-4 9 1 0,-2 0-2 0,-3 2 2 0,-8 1-1 0</inkml:trace>
  <inkml:trace contextRef="#ctx1" brushRef="#br1">23936 14268 0,'0'0'0</inkml:trace>
  <inkml:trace contextRef="#ctx0" brushRef="#br1" timeOffset="12031.48">14685 11827 464 0,'0'0'0'16,"0"0"0"-16,0 0 0 0,0 0 1 0,0 0 0 15,0 0 0-15,0 0-1 0,0 0 3 0,0 0-2 0,0 0 10 0,0 0 0 16,0 0 0-16,0 0 1 15,0 0-6-15,0 0 2 0,0 0-1 16,0 0 1-16,0 0 21 0,0 0 0 0,0 0 0 16,0 0 2-16,3 47-18 0,0-12 1 0,-3 7-1 0,-3 8 1 15,0 10 17-15,3 6 0 0,-6 3 1 0,1 3 0 16,2-6-18-16,-5 1 0 0,2 2 1 0,1-3 0 0,5 0 4 16,0-3 0-16,-3-5 0 0,-2-8 0 0,5-3-9 15,5-8 1-15,-5 2-1 0,-5-11 2 0,5-5 1 16,5-3 2-16,-10-3-1 0,5-2 1 0,0-6-7 15,0 0 1-15,0-11 0 0,-6 3 0 0,6-3 5 16,-6-3 1-16,6-2-1 0,-5-12 2 0,5-8-7 16,-6 0 0-16,6-2 0 0,-5-6 0 0,2-3 12 15,-2 8 2-15,5 3-2 0,-6-2 2 0,12-1-12 0,-1-5 0 16,-5 6 0-16,0-1 2 0,8 3 11 0,-8-5 1 16,6 2 0-16,-6 3-1 0,5-2-11 0,1-1-1 15,0-5 0-15,-6 0 1 0,5 3 9 0,3 5 1 16,-8-8-1-16,0-3 2 0,6 5-13 0,2 4 1 15,0-1-1-15,-8-13 2 0,6 11 8 0,0 7 1 16,-4 1 1-16,4-5-1 0,-1 5-10 0,4 2-1 16,-4 1 0-16,1 3 1 0,-6 2 9 0,3 3 0 0,-1 0 0 15,1 2 1-15,-3 1-11 0,-3 0 0 0,3 8 0 16,-2-8 0-16,2-1 12 0,0 1-1 0,0 3 1 16,0-1-1-16,0-5-11 0,0-3 1 0,0-2-1 15,2-4 1-15,1-7 6 0,3 5 0 0,-6 2 0 16,5 4 0-16,-5 2-8 0,3 6 0 0,-3-3 0 15,-3 5 0-15,3 1 7 0,0 5 1 0,0-6 0 16,0 6 0-16,0-5-8 0,0 5 0 0,0 0 0 0,-11 5 0 16,6 1 7-16,5-6 0 0,-9 5 0 0,4-5 1 15,-1 6-9-15,3-1 1 0,-2 1 0 0,-1 2 0 16,-2 6 6-16,2-3 0 0,-2-3-1 0,-6 3 1 16,1-3-7-16,4 3 0 0,1-2 0 0,-3 5 1 15,3-3 4-15,-6 0-1 0,-6-3 0 0,4 8 1 0,7-2-6 16,-2-3 0-16,3-2 0 0,-6-1 1 0,9 3 3 15,5-8 0-15,-9-1 1 0,4-2-1 0,5 0-5 16,0 0 0-16,0 0 1 0,0 0 0 0,0-5 2 16,3-1 0-16,-3 6 0 0,5-11 2 0,6-3-6 15,-2-2 1-15,2-3 0 0,2-1 0 0,1-7 2 16,0 5 0-16,-3 8 0 0,-5 0 1 0,8 3-5 16,-6 0 2-16,-3 3-1 0,1 2 0 0,-1-2 2 0,-5 8 1 15,3-3 0-15,-3 3 0 0,3 0-3 0,3 0-1 16,-6 0 1-16,5 6 1 0,-5-6-1 0,3 11 2 15,2-9-1-15,-5 4 1 0,6 5-4 0,2-3 2 16,-5 3-2-16,2-2 2 0,1 2 0 0,2-3 0 0,3 6 1 16,-5 8 0-16,8-8-3 0,-6-1 1 0,3 1-1 15,3 3 1-15,-6-3 0 0,3-3 1 0,-2-3 0 16,2 0 0-16,-3 3-2 0,3-3 0 0,-8-2 1 16,2-6-1-16,-5 0 2 0,9 3-1 0,-4 2 1 15,-2-5 0-15,-3 0-3 0,8 0 2 0,-2 0-2 16,-6 0 1-16,0 0 1 0,0 0-1 0,5 3 1 15</inkml:trace>
  <inkml:trace contextRef="#ctx0" brushRef="#br1" timeOffset="12730.91">14419 13300 1796 0,'0'0'0'0,"0"0"0"0,0 0 0 0,0 0 51 16,0 0 0-16,0 0 1 0,0 0-1 0,-13 25-34 0,13-17 0 0,0 6 0 0,0-6 1 0,0 3 39 0,2 3 0 0,-2 5 1 0,-2-2 0 0,2 2-41 0,0 3 1 0,0-2 0 0,0 10 0 0,2 3-14 0,4 3 1 0,-6-6-1 0,5 3 2 0,1-2-3 0,2-4 1 0,1-7-1 0,2 2 1 0,-3-3-6 0,0-5 1 0,0-3 0 0,-2-8 0 0,8-3-1 0,-6-6 0 0,3-2 1 0,3-12 0 0,5-10-15 0,-7 5 2 0,1-13-1 0,-4-1 1 0,4 3 5 0,4 9 0 16,-9-7 0-16,6 7 0 0,0-1-13 0,0 6 2 15,-3 3 0-15,-6-3 0 0,1 2 9 0,0 1-1 16,2 3 1-16,-8 7 1 0,5-4-1 0,1 7 0 16,-3-2-1-16</inkml:trace>
  <inkml:trace contextRef="#ctx1" brushRef="#br1" timeOffset="6647.48">30532 18977 0,'0'0'0,"0"0"15,0 0-15</inkml:trace>
  <inkml:trace contextRef="#ctx0" brushRef="#br1" timeOffset="18519.78">15316 8913 866 0,'0'0'0'0,"0"0"0"0,0 0 0 0,0 0 5 0,0 0 2 0,0 0 0 0,0 0 0 0,-8 33-3 0,13-30 1 0,3 3-1 0,3 2 2 0,3 0 24 0,-3 3 0 0,6 3 1 0,13 14 0 0,-5-3-17 0,-5 2 0 0,-1-10 0 0,-2 8 0 0,2 2 24 0,-2 3 2 0,-1-2-2 0,-2-9 1 0,8 6-24 0,-11 0 0 16,3-3 1-16,-6-3 0 0,3 1 3 0,3-6 1 0,-8-6 0 0,-1 0 0 0,4-8-9 0,-4 6 0 0,3-6 0 0,4 0 0 0,-10-6-2 0,4 1 0 0,-6 2 0 0,5-5 1 0,1-6-4 0,-1-8 1 0,1 5-2 0,0-2 2 0,-6-1 2 0,0 1 1 0,0 5-1 0</inkml:trace>
  <inkml:trace contextRef="#ctx0" brushRef="#br1" timeOffset="18833.11">15676 8831 1143 0,'0'0'0'0,"0"0"0"15,0 0 0-15,0 0 18 0,0 0 1 0,0 0 0 16,0 0 0-16,0 0-9 0,-25 35 0 0,14-21 0 16,2 0 2-16,-5 5 18 0,3 9 1 0,3-6 0 15,-11 11 0-15,2-3-17 0,-2 6 0 0,-1-11 0 16,-7 6 0-16,2 2 1 0,3 8 1 0,2-11-1 0,-10 3 1 16,-1 3-7-16,12 0 0 0,-3-11 0 0,3-8 1 0,5 2-5 0,0-5-1 15,3-3 0-15,3-3 1 0,2 0-2 0,6 1 1 16,-6-7-1-16,6-2 0 0,-8 6-1 0,8-6 0 15,-5 0 0-15,5-8 0 0,5-1-1 0,3-2 2 16,-2 0-2-16,0-5 1 0,10-4 4 0,1 4-1 16,-3-6 1-16</inkml:trace>
  <inkml:trace contextRef="#ctx0" brushRef="#br1" timeOffset="19375.09">15833 9098 1192 0,'0'0'0'0,"0"0"0"0,0 0 0 0,0 0 26 0,0 0 0 0,0 0 0 0,0 0 0 0,0 0-14 0,0 0 0 0,0 0 1 0,0 0 0 0,0 0 30 0,0 0-1 0,0 0 1 0,0 0 0 0,31 20-28 0,-26-18 1 0,4 1 0 0,-4 0 1 0,6 2 6 0,-3-5 1 0,1 6-1 0,-4-3 2 0,1 2-14 0,-3 1 2 0,-3-6-1 0</inkml:trace>
  <inkml:trace contextRef="#ctx0" brushRef="#br1" timeOffset="19430.46">15955 9311 1206 0,'0'0'0'0,"0"0"0"0,-11 0 0 0,11 0 19 0,0 0 0 0,-3 2 0 0,3-2 0 0,3 14-9 0,2-8 0 0,-5-4 0 0,0 10 2 0,0-4 13 0,0 6 1 0,0-1 0 0,-5 12 0 0,2-3-14 0,3 6 1 0,-5-3-1 16,5-3 1-16,-6 3 4 0,6-12 0 0,6 1 0 0,-6-3 1 0,0-3-9 15,5-2 1-15,-2 2 0 0,-3-8 0 0,5-8-2 16,1 2 1-16,0 1 0 0</inkml:trace>
  <inkml:trace contextRef="#ctx0" brushRef="#br1" timeOffset="20394.39">12339 8726 967 0,'0'0'0'0,"0"0"0"0,0 0 0 0,0 0 26 0,0 0-1 0,0 0 1 0,0 0 0 0,0 0-14 0,0 33 1 0,5-22-1 16,1 5 2-16,8 9 56 0,2-3 2 0,1 6-1 0,5 11 1 0,3-4-54 0,0-1 0 0,-6 7-1 0,6 3 1 0,8-5 26 0,-13-1 0 0,2-5 0 0,3 6 1 0,0-9-30 0,-3 3 2 0,-3-5-1 0,-5-6 1 0,5 3 5 0,-2-8 1 0,-3-4-1 0,-9-2 0 0,1-2-10 0,-4-4 0 0,-2-5-1 0,6 6 2 0,-6-6 1 0,0 0 2 0,0 0-2 0,6-6 2 0,-6-2-7 0,0-3 0 0,0 3 0 0</inkml:trace>
  <inkml:trace contextRef="#ctx0" brushRef="#br1" timeOffset="20648.18">12723 8825 1431 0,'0'0'0'0,"0"0"0"16,0 0 0-16,0 0 27 0,0 0 1 0,-16 25 0 15,2-9 1-15,6 7-17 0,-12 1 1 0,1 9 1 16,5-2-1-16,0-1 23 0,-5-2 1 0,-1 5-1 16,1-3 1-16,5 3-22 0,-8 6 0 0,5-3 0 15,-7-6 1-15,4 9 6 0,1-3 1 0,-1 0-1 16,1-9 2-16,5 1-13 0,3-3 1 0,3-12-1 16,-9-4 2-16,12 2-4 0,5-3 0 0,0-8 0 0,-6-6 1 0,12 1-5 15,-6-3 2-15,3 5-1 0,8-16 0 0,2-1-1 16,1-5-1-16,0-2 1 0</inkml:trace>
  <inkml:trace contextRef="#ctx0" brushRef="#br1" timeOffset="21177.4">12970 9002 1344 0,'0'0'0'0,"0"0"0"0,0 0 0 0,0 0 41 0,0 0 1 0,0 0-1 0,0 0 2 0,-14 24-27 0,14-24 0 15,5 9-1-15,-5-9 2 0,9 5 34 0,2-5-1 0,-3-5 1 0,3 5-1 0,3-6-33 0,-6 3 0 0,-2-2 0 0,-1-1 1 0,3 1 4 0,1 2 2 16,-1 0-1-16,-2 1 1 0,-1 2-13 0,-5 0 1 0,0 0 1 0</inkml:trace>
  <inkml:trace contextRef="#ctx0" brushRef="#br1" timeOffset="21499.42">13014 9156 1332 0,'0'0'0'15,"0"0"0"-15,-6 3 0 0,1 0 10 0,2-3 1 16,3 0-1-16,-6 8 1 0,6-3-4 0,0-2 0 15,0 3-1-15,0 2 2 0,0-2 9 16,0-1 0-16,0 3 0 16,0-2 0-16,6 5-8 0,-6 0 1 15,3 5-1-15,2 4 1 0,1 5-1 16,-1 8 1-16,-2-11-1 0,-3-3 1 0,6 3-5 0,-6 0 2 0,5 6 0 0,-5-6 0 0,6-3-5 16,-6 3 0-16,-6-2 0 0,-5-1 1 0,8-5-2 0,-2 5 1 0,-1-5 0 0,-2 0 1 0,-3-3-3 15,3 0 1-15,-3-3-1 0,2-3 1 0,9-2-1 0,-5 0 0 0,-4 0 0 0,4-3 1 0,-1-3 0 16,6 3 0-16,-5-6 0 0,2 1 2 0,0-3-2 15,1-3 0-15,2 0 0 0,2-9 0 0,9-7 5 0,-5-1-1 16,2 6 1-16,3 0 1 0,-2 5-4 0,2 1 1 16,2-1 1-16,-7 4-1 0,8 4 8 0,-6 4 0 15,3-1 0-15,0 1 1 0,0 5-7 16,-2 0 2-16,-4 5 0 0,6-5 0 0,0 0 7 0,3 3 0 16,-6 0 1-16,3-1 0 0,9-2-7 0,-6 0 0 15,-3 0 0-15</inkml:trace>
  <inkml:trace contextRef="#ctx0" brushRef="#br2" timeOffset="74069.55">14453 10908 438 0,'0'0'0'0,"0"0"0"0,0 0 5 0,0 0-1 0,0 0 1 0,0 0-1 0,0 0 0 0,0 0 2 0,0 0-2 16,0 0 10-16,0 0 1 0,0 0-1 0,-31 30 2 0,28-19-7 0,-2 17 9 0,-1-14-9 0,4 2 19 0,2-2 0 0,0-6 0 15,0 6 0-15,2-8-14 0,4-6 13 0,-6 0-14 16,5 2 29-16,-5-2-1 0,9-2 1 16,-4-4 0-16,6-2-26 0,14-6 16 0,3-11-16 15,-3 0-1-15,2 3 1 0,-2 0-2 0,-11-8 2 16,6 13-7-16,4-2 9 0,-21 11-9 15,0 2 12-15,-3 6 0 0,6 0 1 0,-6 0 0 0,-6 9-11 16,-11 10 12-16,-2 14-11 16,-9-3 14-16,3 3 0 0,1-2 0 0,-4-4 1 15,0 1-15-15,-2 13 13 0,10-27-12 0,7 0 7 16,1-3 2-16,7-5-2 0,2-4 1 0,-2 1-11 16,5-3 13-16,5-3-12 0,3-5 9 15,4-6 1-15,-4-5 1 0,17-14-1 0,5-9-10 16,39-35 12-16,-33 41-12 0,-8 0 6 15,-3 9 1-15,-3 2 0 0,8-3 0 0,-5 9-8 0,3-8 10 16,-17 15-10-16,-8 10 6 0,-3 2 0 16,3 11-1-16,-9-3 1 0,-10 14-7 0,-12 31 9 15,0-15-8-15,-5 4 9 0,8-7 0 16,-5 4 0-16,2-6 0 0,3-5-9 0,-8 8 12 16,11-17-11-16,11-5 7 0,8-9 0 0,0-2 0 15,3-3 0-15,0 0-8 0,6-19 10 16,5-1-10-16,11-4 10 0,0-10 2 0,0 1-1 15,6-5 0-15,-1 7-9 0,26-24 10 16,-23 22-11-16,-5 11 8 0,-2 11 0 0,-7 3 0 16,-2-3 2-16,-6 8-11 0,3 17 11 15,-11-3-10-15,-8 14 5 0,2-3 1 0,-10 8 0 16,-6 6-1-16,2-3-7 0,-32 33 11 16,27-36-10-16,6-2 4 0,-1-9 2 0,1 6 0 15,-1-3-1-15,1-5-6 0,-6 5 9 16,17-14-8-16,-6 3 4 0,11-11 0 0,3 0 1 15,3 0 0-15,3-8-8 0,5-11 11 0,8-6-9 16,11-3 4-16,4-8 0 0,-1 3 0 0,-5-8 0 16,7 11-5-16,24-20 8 0,-40 25-9 15,6 8 5-15,-6 4 0 0,-10 7 0 0,-1-5 1 0,-8 11-7 16,-3 17 10-16,-11 13-8 0,-5 0 2 16,-1 3 0-16,-10 3 0 0,-3 8 0 0,-3-8-3 15,-25 39 7-15,28-39-8 0,0-6 3 0,8 0 0 16,-6-8 0-16,9-5 1 0,8-3-4 15,3-3 1-15,6-8-2 0,-1-6 2 0,9 0 0 0,5-8 1 16,-2-6-1-16,13-5 1 0,0-8-3 0,15-6 0 16,-4-5 1-16,3-3 0 0,6-3-1 0,-8 8 2 15,10-5 0-15,-8 0-1 0,0 8-1 0,-2 0-1 16,-9 11 1-16,-3 6 1 0,-2 5-1 0,-3 9 1 16,-9 5-1-16,-5 5 2 0,0 15-4 0,-11 4 2 15,-5 4-1-15,-9 13 1 0,0 1-1 0,-6-1 1 16,-2 3-1-16,0-5 2 0,-3-1-3 0,8-4 1 0,1-1-1 15,-4-8 2-15,9 2-2 0,3 1 1 0,2-15 0 16,1 4 0-16,7-6-1 0,6-5 0 0,3-6 0 16,3-6 1-16,6 1 0 0,-1 2 2 0,-3-3-2 15,15-16 2-15,13-3-3 0,28-44 4 16,-33 31-3-16,7 5 1 0,-4 2 1 0,2 7-2 16,-5 4 2-16,2-2-3 0,-8 8 2 0,-5 3-2 15,-3 6 1-15,-9 8 0 0,-5 5 0 0,-5 3 1 0,-9 11-1 16,-3 11 0-16,1-8-1 0,-9 5 0 0,-6 3 1 15,4 3 0-15,2-8 1 0,0 2-1 0,0 0 1 16,8 1-2-16,1-6 0 0,2-6 1 0,0-8-1 16,9-3 0-16,-1-2 2 0,6-6-2 0,-3-6 2 0,12-10-3 15,2 2 1-15,3 3 1 0,5-17-1 0,6-5 1 16,8 0 0-16,-5 0 0 0,2 5 1 0,-2-2-2 16,2 5 1-16,-13 6-1 0,5 0 0 0,0 8 1 15,-5 5-1-15,-9 1 1 0,3-1 0 0,-8 6-2 16,2 6 2-16,-5-1-2 0,-5 6 1 0,-3 0 1 15,2 6 0-15,-8-1-1 0,-5 12 2 0,-3 5-3 16,5-14 2-16,-2 1-1 0,5-1 0 0,3-3 1 0,5-5-1 16,3-2 0-16,-2-4 2 0,5-5-3 0,0 0 2 15,5 3-2-15,-5-3 1 0,9-8 0 0,2-9 1 16,3 3-1-16,5-10 1 0,3-4-2 0,3-2 1 16,0 2-1-16,-6 9 2 0,-5-1-2 0,-3 7 1 15,-2 2 1-15,2 5-1 0,-6 1-1 0,3 5 1 0,-8 0-1 16,-5 5 1-16,-1 6-1 0,4 0 1 0,-4 3-1 15,-13 19 0-15,-1-5-1 0,-18 27 4 16,24-36-3-16,-3 6 0 0,12-6 1 0,-6 3-1 16,8-8 0-16,0 0-1 0,3-6 1 0,0-8 0 15,6 0 0-15,5-5-1 0,-3-4 1 0,6 1-1 16,5-11 2-16,1-3-2 0,4-11 0 0,-4-1 0 16,-4 7 1-16,4-9-1 0,-4 6 2 0,-5-3-2 15,3-3 1-15,6 8-1 0,7-19 1 16,-27 28 0-16,6 8 0 0,-6 11-1 0,0 0 0 15,0 0 1-15,5 5-1 0,-10 15 1 0,-1-6 0 16,-8 10-1-16,3-4 0 0,3 7 0 0,-8 4 0 16,4-9 0-16,-4 16 1 0,2-18 0 0,8-1-1 15,-5-5 0-15,3-6 0 0,0 0 1 16,2-2-1-16,1-3 2 0,-1 2-2 0,6-5 0 16,-3 3 0-16,3-3 0 0,0 0 0 0,0-11-1 15,0-6 2-15,0-10 0 0,0-6-2 16,0-6 1-16,0 6 0 0,3-6 0 0,3 9-1 15,-1-28 2-15,1 36-1 0,-3 8-1 0,2-3 1 16,1 6 0-16,-6 3 1 0,0 8-2 0,-6 8 1 16,-2 9 0-16,2 13-1 0,-8-2 1 15,3 5-1-15,-14 0 1 0,6 9-1 0,-17 18 1 16,20-32 0-16,2 5-1 0,0-14 1 16,-3-2-1-16,3-3 2 0,6-1-2 15,3-2 1-15,-4-8 0 0,9-3-1 0,0 0 1 0,0-8-1 16,0 0 1-16,9-9-1 0,-4-16 1 15,1 0 0-15,2-6-1 0,0 3 1 0,-2 3 1 16,-1-5-1-16,-5 10-1 0,9-22 2 16,-7 28-1-16,7 6-1 0,-4 7 1 0,-5 4 0 15,0 5 0-15,0 0-1 0,0 11 3 16,0 8-2-16,-11 3-1 0,3 9 1 0,-6 2 0 16,-3 8 0-16,4-5-1 0,-26 33 2 15,11-30 0-15,6-12-1 0,8-2 0 0,0-3 0 16,-11-5 0-16,12-4-1 0,-15 15 2 0,11-28-1 15,9 0-1-15,-3-5 2 0,3-4-1 0,-1-5 0 16,7 1-1-16,-1-26 2 0,3-2-1 16,3-6-1-16,2 0 1 0,1-8 0 0,-1-6 0 15,9 11-1-15,5-41 2 0,-13 66-1 0,-3 12-1 16,0 2 0-16,5-3 0 0,-8 0 1 0,5 6-1 16,-5 5 0-16,0 3 1 0,0 11-1 15,-5 3 1-15,-1 2-1 0,-2 1 1 0,-6 8-1 16,-8 24 1-16,8-21 0 0,-2-3-1 15,4-6 0-15,4 1 0 0,-3-1 2 0,6 0-2 16,-15 14 0-16,9-19 1 0,3-8-1 0,0 5 0 16,-4-3 0-16,7-3 1 0,5-5-1 0,-8-19 0 15,8 3 1-15,0-12-1 0,0 0 0 16,5-2 0-16,-2-3 0 0,2 3 0 0,7-37 0 16,-4 40 0-16,3 5 0 0,3-3 0 15,-9 8 0-15,4 1 0 0,-1 2 0 0,6-5 0 16,-14 19 0-16,0 13 0 0,2 4 0 15,-2 5 0-15,-2 3 0 0,-4 0 0 0,-2 33 0 16,8-34 0-16,-3 4 0 0,3-3 0 0,-5 0 0 16,5-3 0-16,5 0 0 0,1 14 0 15,-1-22 0-15,3-6 0 0,4 0 0 0,1-2 0 16,1-6 0-16,6-6 0 0,-1-2 0 0,0-6 0 16,1 0 0-16,-6-8 0 0,5 8 0 0,-2-5 0 15,2 2 0-15,3 1 0 0,-8 5 0 0,5 0 0 16,-5-3 0-16,3 9 0 0,-1-1 0 0,1-2 0 15,-3 16 0-15,-3-2 0 0,0-1 0 0,3 9 0 16,-9 2 0-16,6 4 0 0,0-1 0 0,-2 0 0 16,2 1 0-16,-3 2 0 0,3-3 0 0,3-13 0 0</inkml:trace>
  <inkml:trace contextRef="#ctx0" brushRef="#br2" timeOffset="77714.64">14782 11231 414 0,'0'0'0'0,"0"0"0"0,0 0 0 0,-33 22 3 0,22-14 0 0,-14 3 1 0,-3 0-1 0,-8 11-1 0,-25 17 4 0,28-23-3 0,8 1 13 0,0 0 0 0,3-6-1 0,8-3 1 0,3 0-7 16,-8 11 9-16,19-19-8 0,-6-8 13 0,6 8 0 0,0-8 0 0,0 8 0 0,6 0-12 0,2 0 14 0,3-6-13 0,6 1 51 0,10-6 0 0,1 3 0 0,3-1 1 0,4 4-46 0,32-6 18 15,-31 2-18-15,-6 4-4 0,-2-3 2 0,0 2 0 0,-3 1-1 0,-3-1-6 0,19 1 9 0,-27-1-9 0,0-2 31 0,-3 2-1 0,-6 1 0 0,-5 5 2 0,0 0-26 0,0 0 17 0,-5 0-17 16,-9 0 26-16,-3 5-1 0,-5-2 1 0,-19 0-1 0,-6 5-24 0,-45 9 15 16,45-15-14-16,9 7 12 0,2 2 0 0,3-3 1 0,5 0 0 15,6-5-17-15,-9 5 14 16,20-5-12-16,3 3 16 0,8-6 1 0,0 0-1 0,-3-9 2 15,3 9-20-15,6-5 16 16,5-12-14-16,8 1 10 0,-2 2-1 0,5 0 1 0,11-5 1 16,6-1-14-16,27-13 13 0,-30 25-13 15,0-3 12-15,-5 3 0 0,-4 2 1 0,4 6 0 16,-9-3-14-16,19 1 14 0,-27 4-13 0,-8 1 8 16,2 3 0-16,-8-3 1 0,-6 5 0 0,4 0-11 15,-18 6 12-15,-7-6-10 0,-1 0 9 0,-5 1 1 16,0-7 1-16,-6-2-1 0,-3 3-10 0,12 0-1 15,-1 0 0-15,4-1 1 0,-1 4 7 0,9-6 0 16,-1-6 1-16,1 6 0 0,5-2-10 0,6-1 1 16,5-3-1-16,-2 6 1 0,5 0 6 0,0-2 0 0,0 2 0 15,5-9 0-15,-2 7-8 0,5-1 1 0,0 0-1 16,12 0 1-16,2-2 7 0,8-1 0 0,-5 4-1 16,9-1 1-16,-4 0-8 0,36-16 11 15,-41 13-9-15,3 1 2 0,-3-1 2 0,-6 6-2 16,-5-5 2-16,-8-1-8 0,-1 1 2 0,-5 5-1 15,0 0 1-15,0 0 5 0,-11 0-1 0,-3 0 1 16,-25 5 0-16,-10 1-6 0,-1-1 1 0,8 1-1 16,-10 8 1-16,2 2 2 0,6-8 0 0,2 3 1 15,-2 0-1-15,11 0-4 0,0 0 0 0,-1-2 0 0,9-1 1 16,6-2 1-16,5 2 1 0,0 0 0 0,12-2 0 16,2-6-4-16,2 2 1 0,7-2-1 0,-4-2 1 0,9-1 1 15,5 0 0-15,-5 0 0 0,14-2 0 16,13 2-4-16,-2-5 2 0,0-3-1 0,-3 2 1 0,5 4 1 15,-2 2-1-15,3 0 1 0,-4 6 0 0,-2-3-3 16,-2 0 1-16,-1 3-1 0,-6 0 2 0,4-1 2 16,-3 4 0-16,-6-6-1 0,-6 0 1 0,-5 3-2 15,-2 5-1-15,-4-2 1 0,-5-1 0 0,0 1 2 16,0-1-1-16,-11 1 1 0,-8-4 0 0,-6 4-2 16,3-1-1-16,-12 1 1 0,-1-6 0 0,7 3 1 15,0-3 1-15,1-3 0 0,4-14 1 0,-2 6-3 0,6 3-1 16,0-11 1-16,2 2 0 0,12 1 1 0,-1-4 1 15,1 1 0-15,5 2 0 0,5 9-2 0,3-8-1 16,3 2 1-16,3 3-1 0,11 0 1 0,0 5 1 16,-6 4-2-16,12 2 2 0,5 0-2 0,27 5 4 15,-38 3-5-15,6 1 1 0,-1 2-1 0,1 0 1 16,-9 5 0-16,-3-8-1 0,-2 6-1 0,-1 0 0 16,1 0 2-16,-9 0-1 0,-2-3 1 0,-1-9-1 15,-5-2 2-15,0 9-3 0,0-1 1 0,-5-5-1 16,-1-3 1-16,-2 5 0 0,2-2 0 0,-5-3 0 15,3-3 0-15,-6-5-2 0,0 0 2 0,3-1-1 16,3-4 0-16,3-7 1 0,-1-2-1 0,6 0 1 16,0 3-1-16,11-3-1 0,-3-3 2 0,3 6-2 0,-2-1 1 15,2 1 1-15,3 8 0 0,-6-3-1 0,3 3 2 16,-5 3-3-16,10 5 5 16,-13 6-4-16,-3-3 1 0,5 14-1 0,1-12 0 0,-3 10 1 15,0-4-2-15,5 25 4 0,-8-25-3 16,0 3-1-16,-6-5 0 0,6 8 1 0,0-6 0 0,0 3-2 15,0 14 4-15,-2-14-3 0,-4-3 0 16,0 6 0-16,6-9 1 0,-5 4 0 0,2-1-2 16,-5 8 4-16,8-16-3 0,-11 0-1 15,8 0 1-15,3 0-1 0,-6-5 2 0,1-9-2 16,2-22 1-16,6 9 0 0,2-1-1 16,1 3 0-16,0 0 1 0,2-2 0 0,0 5-1 15,12-25 1-15,-4 22-1 0,-8 6 0 16,3 5 0-16,3 3 1 0,-5-6-1 0,2 9 0 15,3-9 1-15,-9 17-1 0,1 3-1 0,-6 11 1 16,0-8-1-16,0 7 1 0,0 4-1 0,0 13 2 16,-6-13-1-16,1-1-1 0,-1 4 0 15,3-4 0-15,-2 4 1 0,-4-9-1 0,-2 19 0 16,-3-16 1-16,3-6-1 0,3 3 0 0,0-3 0 16,-6-2 1-16,0-1-1 0,-8-5 0 15,5-5 1-15,4-3-1 0,4-4 0 0,-5 4 0 16,3-8 1-16,3-1-1 0,-9-10 0 15,15 7 1-15,-4 4-1 0,6-4 2 0,0 4-1 16,0-1 0-16,0 6-1 0,6-16 1 16,-4 13 0-16,4 6-1 0,0-6 1 0,-1 5 0 15,-5 4 0-15,8-6-1 0,-2-3 2 16,-6 14-1-16,0-5-1 0,0 5 1 0,0 0-1 16,0 0 1-16,0 5-1 0,-19 6 1 15,5-3 0-15,-3 3-1 0,3-5 1 0,-2 5-1 16,2-3 1-16,-3 3-1 0,-8-5 2 0,11-3-1 15,9-1-1-15,-6-2 0 0,8-2 0 0,-2-7 1 0,5-2-1 16,5-14 0-16,1 12 1 0,7-4-1 16,-4 3 0-16,5-5 0 0,2 5 1 15,1 0-1-15,13-16 0 0,-16 22 1 0,3 0-1 16,-3-1 0-16,-1 1 0 0,-2 2 1 0,-2-2-1 16,2 3 0-16,-8 5 1 0,-3 0-1 0,5 8 1 15,-5-8-1-15,-14 11 2 0,3 3-2 16,-11 16 1-16,11-13 0 0,3-1-1 0,-3-2 1 15,-3 5 0-15,0-5 0 0,6 3-1 0,-14 19 2 16,13-28 0-16,4 3-1 0,-4-6 0 16,4 1 0-16,-1 2 0 0,1-2 0 0,-1-1 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9-17T14:31:01.34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23315 9498 791 0,'0'0'0'0,"0"0"0"0,0 0 4 0,0 0 1 0,0 0-1 0,0 0 1 0,0 0-2 0,0 0 4 0,0 0-4 0,0 0 13 0,0 0-1 0,0 0 1 0,0 0 1 0,0 0-8 0,0 0 9 0,0 0-8 0,17 36 7 0,-17-22 1 0,-9 0-1 0,1 5 1 0,0 9-8 0,-12 10 10 0,9-16-10 0,-8-2 20 0,5-4 2 0,0 3-1 0,0-5 1 0,3 0-19 0,3-3 2 0,-3 0-2 0,-3 0 2 0,6 3-4 0,2-9 1 0,6 4 1 0,0-9-1 15,0 0-5-15,0 0 1 0,0 0-1 0,0 0 1 16,14-11 9-16,-11 2 1 0,2-4 0 0,15-7 0 15,10-13-8-15,28-36 10 0,-30 36-10 16,-3 11 11-16,2 0 0 0,-7-6-1 0,-1 4 1 0,1 7-9 16,-4 9-1-16,-5-6 0 0,-2 11 0 15,-1-5 6-15,-8 8 0 0,0 0 0 0,-6 8 0 0,-2 0-8 16,-3 6 1-16,3-5 0 0,-17 21 0 0,0 3 7 16,0 6 1-16,-5-6-1 0,2 3 0 0,6-1-8 15,-3-10 2-15,3 0-1 0,2 3 0 0,9-3 5 16,-5-6 1-16,2 0 0 0,-3-5 0 0,12-9-7 15,2 7 0-15,3-10 0 0,0-2 1 0,0 6 10 16,0-6 1-16,0 0 0 0,3-8 1 0,16-4-11 16,-5 1 0-16,5-2 0 0,14-20 1 15,6-1 10-15,0 1 1 0,-14 3-1 16,2 5 0-16,-2 3-10 0,-5 6-1 0,-9 2 0 0,3 5 1 16,0 4 10-16,-12 5-1 0,-2 0 0 0,-2 5 2 0,-7 4-12 0,4 2 0 15,-6 3 1-15,-17 10-1 0,-8 4 8 0,-3 2 1 16,3-2-1-16,-2 2 1 0,4-2-10 0,4 5 2 15,-6-8-2-15,8 0 1 0,3-1 7 0,6-4 1 16,5-4-1-16,0-7 1 0,6-4-9 0,8-5 0 0,0 0 0 16,8-3 2-16,-2-2 2 0,8-12 1 0,-6 6-1 15,17-8 1-15,11-6-7 0,5-2 1 0,-2-1 0 16,0-2 0-16,-9-1 4 0,1 4 2 0,5 2-1 16,-9 8 1-16,4 3-7 0,8-13 10 15,-26 16-9-15,-2 8 3 0,-5 3 0 0,-6 0 1 0,8 8 0 16,-8 3-5-16,-5 3 0 0,-4 0 0 0,-13 11 0 15,0 0 3-15,-8-1 1 0,2 4-1 0,-8 2 2 0,3-2-7 16,5 2 2-16,-5-2 0 0,-3-3 0 16,8 5 2-16,1-2 0 0,7-9 0 0,1 0 0 0,0-8-4 15,8 0 1-15,2-2 0 0,4-1-1 0,5-8 3 16,0 0 0-16,5 0 0 0,1-11 1 0,10-3-4 16,4 0 1-16,-1-5-2 0,17-17 2 0,3 0 1 15,0 6 1-15,-1-9-1 0,-5 9 1 0,6-9-4 16,-6 12 1-16,-5 2-1 0,-6 6 2 0,0 5 1 0,-2 3 0 15,-12-3 0-15,0 11 1 0,-2 3-4 0,-1 0 7 16,-5 0-7-16,0 0 3 0,0 0 0 16,0 0 0-16,0 0 1 0,0 0-4 0,0 0 1 15,0 0 0-15,0 0-1 0,0 0 1 0,0 0 1 16,0 0-2-16,0 0 2 0,0 0-3 0,0 0 5 16,-74 75-4-16,-20 13 0 0,22-16 2 0,16-20 0 15,20-24 0-15,14-12-3 0,28-13 5 16,16-20-3-16,0-5-1 0,6 0 1 15,5-11 0-15,0 3 0 0,-2 2-1 0,35-35 4 16,-41 38-5-16,-3 3 2 0,-3-3-1 0,-5 11 1 16,-3 3 0-16,-8 6-3 0,-3 5 6 15,-11 5-4-15,0 6 0 0,-6 3 2 0,3 5 0 0,-13 1-1 16,-4 7-1-16,-32 34 4 0,35-33-5 16,0 2 2-16,3 0 0 0,-2-5-1 0,2-6 2 15,3 4-3-15,-3 18 5 0,14-30-4 16,2 3 0-16,7-6 1 0,-1-2 0 0,3-6-1 15,0 0-1-15,14-6 5 0,-3-5-5 16,14-6 2-16,8-2-1 0,-3-6 1 0,6-8 0 16,-2 8-3-16,37-27 5 0,-37 22-4 0,-4 2 1 15,-2 6-1-15,-3-6 1 0,-3 9-1 0,0 2 0 16,6-7 2-16,-17 18-2 0,-6 6-1 16,-5 0 2-16,3 8-2 0,-9 9 1 0,-2 2-1 15,-25 25 3-15,5-16-2 0,6 5-1 0,-3 3 0 16,-2 3 1-16,-1-6-1 0,-3-6-1 15,-16 31 4-15,28-30-3 0,2-6 2 0,9-11-1 16,-6-3 1-16,9-2-1 0,-3-4 0 0,10-4 2 16,4-9-2-16,5-3 0 0,5-5 1 15,4 2-1-15,8-24 2 0,7 2-3 0,40-44 4 16,-36 45-3-16,-3-9 1 0,3-3 1 16,-6 6-2-16,3 5 2 0,-3 6-3 0,25-25 4 15,-39 33-3-15,-5 12 0 0,-3 2-1 0,-8 5 0 16,-3 6 2-16,-5 14-3 0,-15 16 4 15,-2 1-3-15,-6 2-1 0,6 0 1 0,0 3-1 16,-8-3 1-16,2 14-2 0,-30 27 4 16,28-35-3-16,10-6-1 0,-2-6 0 0,3 4 0 15,-1-1 2-15,4-2-2 0,-4-3 1 16,12-17-1-16,8-3-1 0,0-5 1 0,0 0-1 16,6-8 1-16,-1-3-1 0,14-22 2 15,4 0-1-15,4-3-1 0,1 3 0 0,-3 0 0 0,11-3 1 16,-9 0-1-16,29-33 0 0,-34 36 1 15,0 3-1-15,3 10 0 0,-8 1 0 0,-4 5 0 16,-2 3 0-16,-11 11 0 0,-11 11 0 0,-2 0 0 16,-4 6 0-16,-2 2 0 0,-12 11 0 0,-2 1 0 15,-31 41 0-15,23-34 0 0,10 1 0 16,7-3 0-16,-7-9 0 0,3 6 0 0,9-8 0 16,-22 19 0-16,27-30 0 0,11 0 0 15,3-9 1-15,0-5-1 0,0 0 1 0,5-5-1 16,7-1 0-16,-7-2 0 0,20-14 1 0,5-8 0 15,-5 2 0-15,3 0 1 0,0-2-1 0,-1-6 0 0,4 6 0 16,-1 2 0-16,-2 4 0 0,2 1 0 0,-2-4 2 16,-6 8-1-16,-5 5 0 0,2 0-1 0,-5 8 1 15,-6 1 0-15,-8 5 0 0,3 11 0 0,-9 3 0 16,-2-3 1-16,-6 8 0 0,-13 11-2 0,-15 31 4 16,17-36-3-16,3 5 0 0,-3-5 0 15,-2 3 0-15,2-1 2 0,8-2-2 0,9-3 0 16,-3-5 1-16,2-3-1 0,1-3 0 0,3 2 0 0,5-10 1 15,0-3 0-15,0 6-1 0,0-6 0 0,0 0 1 16,5-9-1-16,1 4-1 0,2-9 0 0,3 0 0 16,3-13 2-16,8-4-2 0,3 4 0 0,-6 5 0 15,1-3 1-15,-7 8-1 0,4-5 0 0,-3 3 1 16,0 5-1-16,-9 0 0 0,3 9 0 0,-2-1 0 16,0-2 0-16,-6 8-1 0,0 0 1 0,-6 3-1 15,6-3 1-15,-8 11-1 0,5-6 1 0,0 4-1 0,-11 10 2 16,-2 6-2-16,2 0 1 0,0-3-1 0,-3 2 1 15,9 1-1-15,-3-11 1 0,3 0-1 0,2-3 1 0,4 3-1 16,2-6 1-16,2-2-1 0,-2-6 1 0,6 2-1 16,-6-2 1-16,8-8-1 0,3-6 2 0,3-8-2 15,5 3 0-15,1 0 0 0,10-6 1 0,-5-3-1 16,8 1 0-16,-8 4 0 0,3-1 1 0,2-1-1 16,-2 3 0-16,-6 0 0 0,-5 2 1 0,-1 7-1 15,1 4 0-15,-9 4 0 0,-8 5 1 0,0 0-1 16,3 5 0-16,0-2 0 0,-3 3 0 0,-3-1 0 15,-3 1 0-15,1 2 0 0,-12 8 0 0,6 1 0 16,3 0 0-16,-3-4 0 0,0 7 0 0,0-7 0 0,-11 12 0 16,13-14 0-16,1 6 0 0,5-9 0 15,-5 3 0-15,2-5 0 0,1-1 0 0,-1 1 0 16,6-1 0-16,0-5 0 0,0 0-1 0,0 0 1 16,0-5 0-16,6-4 0 0,-3 1-1 0,2 3 1 0,1-4 0 15,-1-2 0-15,1 0-1 0,2 6 1 0,0-6 0 16,-2 2 0-16,-1 4-1 0,1-3 1 0,-6 8 0 15,5-6 0-15,-5 6-2 0,9-5 2 0,-9 5 0 16,0 0 0-16,0 0-1 0,-9 5 1 0,4-2 0 16,-1 8 0-16,1 0 0 0,-3 6 0 0,-3 2 0 15,2-8 0-15,-2 0 0 0,-3 14 0 16,6-17 0-16,2 3 0 0,6 0 0 0,-5-3 0 16,-1 1 0-16,1-7 0 0,2 4 0 15,-2-3 0-15,5-3 0 0,5-9 0 0,-5 7 0 0,6-9 0 16,2 2 0-16,9-16 0 0,-9 14 0 15,0 0 0-15,3 3 1 0,-8 3-1 0,3-4 2 16,5 4-2-16,2-14 1 0,-4 16 0 16,-4-3 0-16,-5 6 0 0,6 0 0 0,-6 0 0 15,0 0-1-15,-14 11 3 0,8 0-2 16,1 0 0-16,-1 3 0 0,-2-6 0 0,-3 6 1 0,3 0-1 16,-6 0 2-16,8-3-2 0,1-3 0 15,-1 0 1-15,3 1-1 0,-5-1 2 0,3 0-2 16,-6-2 1-16,11-6 0 0,-6 0-1 0,3 0 0 15,-5 0 0-15,0 0 2 0,2 0-2 0,-16 0 1 16,14 0 0-16,-3 0-1 0,0 0 2 16,2 0-2-16,1 0 1 0,2 0-1 0,-13 0 1 15,14 0 1-15,-7 0-2 0,4 0 0 16,0 0 0-16,2 0 1 0,1 0-1 0,-9 0 2 16,6 0-2-16,2 0-1 0,1 0 1 15,2 0 0-15,-5 0 0 0,8 0-1 0,-6 0 1 16,3 0 0-16,3 0-1 0,-5 0 2 0,5 0-2 15,0 0 1-15,0 0-1 0,5 0 1 16,1 0 0-16,5 0-1 0,3 0 0 0,8 0 0 16,-8 0 1-16,5 0-1 0,20-3 0 15,-23-5 1-15,1 5-1 0,0-3 1 0,-1 4-1 16,-2 2 1-16,-3 0-1 0,3 0 2 16,-14 0-1-16,5-6-1 0,-5 6 1 0,0 0-1 15,-5 0 1-15,-9 3-1 0,-22 2 1 16,14 1 0-16,0-6-1 0,-3 3 1 0,-3 2-1 0,3 1 1 15,-11 2-1-15,-22 0 1 0,28-2 1 16,5-3-2-16,0 5 1 0,-5 3 0 0,5-6 0 16,8 1-1-16,-27 2 1 0,24-2 0 0,7-6-1 15,-4 2 1-15,6 1-1 0,3-3 1 0,5 0-1 16,3 0 2-16,3-3-1 0,8 1-1 16,3 2 0-16,-1-6 0 0,4 6 1 0,2-5-1 15,23-1 0-15,-23 3 1 0,6 3-1 16,0 0 0-16,0 0 0 0,-6 0 0 0,6 3 0 15,22 3 0-15,-30-1 0 0,5-5 0 16,-3 6 0-16,1-6 0 0,-6 2 0 0,-3 1 0 0,16-3 0 16,-21 0 0-16,-1-3 0 0,-5 3 0 15,9-2 0-15,-15-4 0 0,-2-2 0 0,-12 2 0 16,4 1 0-16,-1-1 0 0,1 4 0 16,2-1 0-16,-11 0 0 0,3 3 0 0,-17-5 0 15,22 5 0-15,1 0 0 0,5 5 0 16,-3-5 0-16,-3 3 0 0,9 0 0 0,-6-1 0 0,9 4 0 15,-12-6 0-15,12 5 0 0,-4-5 0 16,9 0 0-16,-3 6 0 0,9-3 0 0,0 2 0 0,2-5 0 16,11 0 0-16,-5 0 0 0,5 6 0 0,1-6 0 15,-1 0 1-15,6 0-1 0,0 0 0 0,0 0 0 16,3 0 1-16,-1 0-1 0,1 0 1 0,2 0-1 16,-5 0 1-16,0 0-1 0,0 2 2 0,0 1-2 15,-6-3 1-15,-2 0 0 0,-6 0 0 0,0 0 0 16,-3 0 0-16,1 0-1 0,-1 0 1 0,-8 0 0 15,-6-3 1-15,-7 1-2 0,-4 2 1 0,0-6-1 16,3 6 1-16,-5-5-1 0,-28-1 1 0,28 3 0 16,-1 3-1-16,1-5 1 0,0 5-1 0,-1-6 1 15,1 4-1-15,2-1 1 0,-2 0-1 0,2 3 2 0,6-5-2 16,-3 5 1-16,1 0 0 0,2 0 0 0,-3-3-1 16,-3 3 1-16,9 0-1 0,-3 0 1 0,2 0-1 15,1 0 1-15,3 0-1 0,5 0 1 0,0 0-1 16,0 0 1-16,0 0-1 0,13 0 2 0,-2 0-2 15,6 0 1-15,0 0 0 0,2 0 0 0,0 0-1 16,-2 0 1-16,2 0 0 0,4 0 0 0,-4 3-1 0,-3-3 1 16,1 5 1-16,2-2-1 0,-5 2-1 0,0 1 1 15,-3-1 0-15,-3 1 0 0,4 2-1 0,-7-2 1 16,1-4 0-16,-12 10 0 0,1-4-1 0,-7 3 2 16,4-3-2-16,-6 3 1 0,3-3-1 0,-3-5 1 15,-5 0-1-15,0-3 1 0,-6 0-1 0,3 0 1 16,0-3-1-16,2 0 1 0,1-5-1 0,-1 8 1 15,1-8-1-15,0 2 1 0,2 1-1 0,0-1 2 16,4 1-2-16,-9 2 1 0,8-2-1 0,3 5 1 0,0-9-1 16,-3 4 1-16,-3-1-1 0,3 1 1 0,6 2-1 15,-6 0 1-15,9 0-1 0,-6 3 1 0,2-5 0 16,4 5 1-16,5 0-2 0,-6-8 1 0,6 8 0 16,-3-6 0-16,9 6-1 0,2-5 1 0,-2 5 0 15,8-6 0-15,5 1-1 0,20-1 3 16,-20-2-2-16,-2 5 0 0,2 0 0 0,-2-2 0 0,2 2 0 15,-5 3 0-15,0-6 0 0,-3 4 0 0,0-1 1 16,-3 3-1-16,0 0 0 0,-2 0 0 0,-6 0 1 0,6 5-1 16,-6-5 0-16,-12 6 1 0,4 2-1 0,-6-2 0 15,-5 2 1-15,0-5-1 0,-1 0 1 16,-2-1 0-16,-14 7 0 0,17-9 0 0,-1 5-1 16,4-2 0-16,-1 0 0 0,1-1 1 0,2 4-2 15,-8-1 2-15,8-2-1 0,5 0-1 16,4 0 1-16,-1 2 0 0,6-5 0 0,0 0-1 15,11-8 1-15,6 2 1 0,-3-5-2 16,0 3 1-16,5 0-1 0,6-6 1 0,-6-5-1 16,26-17 1-16,-26 14 0 0,9 0-1 0,-9 5 1 15,6-8-1-15,-6-5 1 0,1 5-1 16,13-36 1-16,-19 31 0 0,-6 5-1 0,6-5 0 16,-9 2 0-16,1 6 2 0,-3 0-2 0,5-16 0 15,-8 24 1-15,0-3-1 0,-11 3 0 16,3 6 0-16,-3 3 1 0,2 10-1 0,-21 3 0 15,16 3 1-15,0-2-1 0,0 2 0 0,-5 3 0 16,0 5 1-16,-1-5-1 0,-16 13 0 16,22-10 1-16,1-3-1 0,-1-1 0 0,-3-2 0 15,3-2 1-15,0 2-1 0,-5 3 0 16,8-3 1-16,3-6-1 0,-1 6 0 0,4-11 0 16,5 0 2-16,0 0-2 0,5 0 0 15,4-11 1-15,5 0-1 0,-1 0 0 0,4 3 0 16,-9-3 1-16,3 2-1 0,3-4 0 0,-3 2 1 15,-2 2-1-15,-1 4 0 0,3 2 0 0,-8-2 1 16,-3 2-1-16,0-3 0 16,0 6 1-16,-9 0-1 0,1 6 0 0,-9-3 0 15,1 2 1-15,-1-2-1 0,-10 2 0 0,7 1 1 16,6-3-1-16,1-3 0 0,-1 0 0 0,0 5 2 16,3-5-2-16,-6 0 0 0,9-5 0 0,2-1 0 15,6 3 0-15,0-2 0 0,0-1 0 0,6 1 0 16,2-15 0-16,3 4 0 0,0 5 0 15,9 0 0-15,-4-3 0 0,4 0 0 0,-1-5 0 16,20-6 0-16,-25 14 0 0,5 0 0 16,-2 0 0-16,-6 3 0 0,3-3 0 0,2 0 0 0,1-3 0 15,-15 8 0-15,-2 6 0 0,0 0 0 16,0 0 0-16,-13 6 0 0,-9 5 0 0,-23 3 0 16,20-6 0-16,0 3 0 0,3-3 0 15,0 1 0-15,0 2 0 0,0-6 0 0,-9 1 0 16,15-1 0-16,2-2 0 0,0 2 0 15,3 1 0-15,3-6 0 0,8 0 0 0,0 5 0 16,8-5 0-16,6-5 0 0,3-1 0 0,2 1 0 16,0 2 0-16,1 3 0 0,27-11 0 15,-22 6 0-15,0-1 0 0,2 6 0 0,-2-8 0 16,-6 2 1-16,4 6-1 0,18-8 0 16,-22 2 1-16,-2 4-1 0,0 2 0 0,-3 0 0 15,-3 2 0-15,0 4 0 0,5 2 0 16,-16-2 0-16,-8 8 0 0,0-6 0 0,-3 0 0 15,0 6 1-15,-1 0-1 0,-21 16 0 16,14-16 1-16,5 0-1 0,-5-1 1 0,2-7-1 0,-2 8 1 16,2-6-1-16,0 0 1 0,4-2-1 0,-1 2 2 0,0 0-2 15,3-2 0-15,3-1 0 0,2-5 1 16,6 0-1-16,-3 6 0 0,3-6 0 0,14 3 1 0,0-6-1 16,5-3 0-16,-5 1 0 0,6 2 1 0,2 0-1 15,-3 1 0-15,6-4 0 0,0 1 1 0,0-1-1 16,0 3 0-16,0-2 0 0,2 2 0 0,-7-2 0 15,7 2 0-15,-2-3 0 0,0 1 0 0,-6 2 0 16,4 0 0-16,-4 0 0 0,-2-5 1 0,-6 3-1 16,0-1 0-16,5 3 0 0,-10 3 0 0,2 0 0 15,-8 0 0-15,0 0 0 0,-8 3 1 0,-6 3-1 0,0-1 0 16,0 3 0-16,0-5 0 0,1 0 0 0,-7 5 0 16,6-2 0-16,-5-1 1 0,2 1-1 0,-10 13 0 15,13-13 0-15,0 2 0 0,6 3 0 16,0-8 0-16,2-1 0 0,6-2 0 0,-3 9 0 15,3-9 0-15,9-9 0 0,2 4 0 0,0-9 0 0,5 3 0 16,1 0 0-16,2 0 0 0,1-3 0 0,-1 0 0 16,0-5 0-16,1 5 0 0,-1 6 0 0,-5-3 0 15,5 3 0-15,1 2 0 0,-4 6 0 0,-5 0 0 16,3 0 0-16,0 6 0 0,-3-3 0 0,-3 2 0 16,-2 6 0-16,-1 3 0 0,1 5 0 0,-3-5 0 15,-3 3 0-15,-3-1 0 0,-3 6 0 0,1 0 0 16,-3-2 0-16,-3-1 0 0,2 8 0 0,-5-10 0 15,3 8 0-15,-3-6 0 0,1 0 0 0,-1-5 0 0,0 3 0 16,0-3 0-16,0 2 0 0,0-10 0 16,1-1 0-16,-7 1 0 0,6-1 0 0,-2-2 0 0,-1-3 0 15,1 0 0-15,2 0 0 0,0-3 0 0,-3-2 0 16,4-6 0-16,4 5 0 0,1-2 0 0,0-3 0 16,5 0 0-16,-3 0 0 0,6 0 0 0,6 2 0 0,-3-4 0 15,2 7 0-15,1-5 0 0,2 6 0 0,0 2 0 16,3 3 0-16,6-6 0 0,-9 6 0 0,6 6 0 15,3-6 0-15,-3 5 0 0,-3 4 2 0,2-4-2 16,-4 3 0-16,2 3 0 0,-3-2 0 0,-2 2 0 16,-1 5 0-16,-5-2 0 0,0 0 0 0,0 2 0 15,-16 20 0-15,2-16 0 0,0-7 0 0,0 7 0 16,-5-4 0-16,-6-2 0 0,-3 5 0 0,-16 3 0 16,13-10 0-16,4-1 0 0,-6-3 0 15,2-3 0-15,1 1 0 0,2 2 0 0,-19-8 0 16,19 0 0-16,6 0 0 0,3 8 0 15,-1-8 0-15,4 0 0 0,5 0 0 0,-20 0 0 16,23 0 0-16,-3 0 0 0,8 0 0 16,3 0 0-16,0 0 0 0,14 6 0 0,14-9 0 15,-9 0 0-15,3 3 0 0,6-8 0 0,-3 8 0 16,2 0 0-16,1-5 0 0,25-4 0 16,-23 4 0-16,1-1 0 0,-7 1 0 0,4 2 0 15,-3-2 0-15,-3 5 0 0,20-9 0 16,-20 4 0-16,-8 5 0 0,-1-6 0 0,-1 6 0 15,-7-5 0-15,-5 5 0 0,6 0 0 0,-6 0 0 16,-6 5 0-16,-8-5 0 0,3 0 0 16,-3 0 0-16,-2 0 0 0,-23 6 0 0,17-4 0 15,3 1 0-15,-1 0 0 0,1 3 0 0,-1-6 0 16,1 5 0-16,-17 9 0 0,22-14 0 16,6 5 0-16,-6-5 0 0,9 3 0 0,-9 0 1 15,8 0-1-15,-2 2 0 0,8-5 1 0,14 0-1 16,-6-5 0-16,6 2 0 0,0 0 1 0,5 0-1 15,28-2 0-15,-19 5 1 0,-3-6-1 16,-3 4 1-16,3-1-1 0,-3 0 1 0,6 3-1 16,13 0 1-16,-24 0 0 0,-4 0-1 15,1 0 0-15,0 0 0 0,-3 0 0 0,-5-5 0 16,2-1 0-16,-8 6 0 0,-8-8 0 0,2 2 0 16,1 6 0-16,-1-5 0 0,1 2 0 0,-4-3 0 15,1 6 0-15,2-5 0 0,1 5 0 16,-1-6 0-16,1 4 0 0,5 2 0 0,-3-6 0 15,-2 1 0-15,5 5 0 0,-9-3 0 16,9 3 0-16,0 0 0 0,0 0 0 0,9 3 0 16,-4 2 0-16,1-5 0 0,2 3 0 0,0 0 0 15,3-1 0-15,-2 4 0 0,7-1 0 16,-13-5 0-16,2 3 0 0,1 0 0 0,0 5 0 16,-1-2 0-16,-5-4 0 0,6 15 0 15,-6-9 0-15,0 6 0 0,0-3 0 0,0 6 0 16,0-4 0-16,-6 1 0 0,1 6 0 15,-1-12 0-15,6 3 0 0,-6-3 0 0,4-2 0 16,2-6 0-16,-6 5 0 0,1-2 0 16,5-3 0-16,-6-8 0 0,3-6 0 0,1 3 0 0,2-3 0 15,2 0 0-15,7-19 0 16,-9 22 0-16,5-3 0 0,-5-2 0 0,6 2 0 0,2 6 0 16,-2-6 0-16,-1-3 0 0,-5 9 0 0,6-3 0 15,-6 3 0-15,5 0 0 0,-5-1 0 0,3 1 0 16,2-11 0-16,1 10 0 0,-6 1 0 15,8 0 0-15,-8 0 0 0,0 2 0 0,0-5 0 16,0 3 0-16,0-1 0 0,0 9 0 16,-8-5 0-16,-3 2 0 0,3 3 0 0,-3 0 0 15,-6 0 0-15,3 0 0 0,0 0 0 0,-5 0 0 16,5 3 0-16,-5-3 0 0,-6-3 0 0,0 3 0 0,6 0 0 16,5-5 0-16,0 2 0 0,-5 0 0 0,5 0 0 15,-3-2 0-15,3-1 0 0,6-10 0 0,-3 5 0 16,3 2 0-16,2-2 0 0,-2 3 0 0,5-6 0 15,0 3 0-15,3 0 0 0,3 3 0 0,0-3 0 16,5 5 0-16,-2-5 0 0,-1 3 0 0,3 0 0 16,1 5 0-16,2 3 0 0,0 3 0 0,3 5 0 0,-6-8 0 15,3 6 0-15,3-4 0 0,-9 4 0 0,1-1 0 16,-3 4 0-16,2-1 0 0,-2 3 0 0,-3 3 0 16,0-6 0-16,0 3 0 0,0 3 0 0,0-6 0 15,0 3 0-15,0-5 0 0,-3-3 0 0,-5 5 0 16,2-3 0-16,1-5 0 0,-1 0 0 0,6 0 0 15,-8 0 0-15,3 0 0 0,5 0 0 0,-6-5 0 16,3-3 0-16,0 5 0 0,1-3 0 0,2-2 0 16,0 2 0-16,0 6 0 0,2-5 0 15,4-1 0-15,0 6 0 0,-1 6 0 0,1-6 0 0,2 5 0 16,-3-2 0-16,4 3 0 0,-1-1 0 0,-2 4 0 16,2 4 0-16,0 1 0 0,6-3 0 0,-8 6 0 15,2-6 0-15,0 3 0 0,3-1 0 0,-3 1 0 16,4 0 0-16,-1 0 0 0,-3 0 0 0,0-6 0 0,3 0 0 15,-5 3 0-15,2-5 0 0</inkml:trace>
  <inkml:trace contextRef="#ctx0" brushRef="#br0" timeOffset="54928.92">24690 9614 489 0,'0'0'0'0,"0"0"0"0,0 0 2 0,0 0 1 0,0 0 1 0,0 0-1 0,0 0-1 0,0 0 3 16,0 0-2-16,0 0 11 0,0 0 0 0,0 0 1 0,0 0-1 0,0 0-6 0,-33 30 10 0,25-21-9 0,-6 2 9 0,3 3 1 0,-9-6 0 0,6 3 0 0,3 0-8 0,3 5 9 0,5-13-9 0,-2 3 9 0,2-1 1 0,3-5 0 0,-6 6 0 0,6-1-11 0,0-5 13 0,0 0-12 15,6 3 0-15,2-3 1 0,-5-3 0 0,5-2 0 16,15-12-5-16,18-13 8 0,-22 11-7 0,6 5 5 16,-5 0-1-16,-6 3 0 0,-6 0 2 15,0 8-6-15,-2-2 7 0,-6 2-7 16,0 3 12-16,0 0 1 0,-11 0-1 0,5 8 1 0,-13 0-11 15,-20 23 13-15,6-4-12 16,8-2 10-16,-6-3 2 0,9 0-1 0,3 0 0 0,0-2-10 16,-15 10 10-16,23-19-10 0,-3 6 8 0,9-15 0 15,-3 4 0-15,5-1 0 0,3-5-10 0,-3 6 13 16,-2-6-12-16,5 0 12 0,0 0 1 16,5 0 0-16,1-14 0 0,10-5-12 0,23-20 12 15,-14 17-11-15,2 0 7 0,-4 6 0 16,-4-1 0-16,-5 11 1 0,5-13-10 0,1-3 11 15,-15 17-11-15,-2-4 7 0,-3 9 1 16,5-2 0-16,-5 2 0 0,0 0-8 0,-13 0 9 16,7 11-9-16,-8-3 5 0,-5 3 0 0,-1 3 0 15,-10 8 1-15,8 0-8 0,-17 16 10 16,20-18-9-16,2-6 4 0,9-3-1 0,-6-3 1 16,3 0 0-16,5-2-6 0,-2-4 9 15,8-2-8-15,-5 6 7 0,5-6 0 0,0 0 1 16,0 0 0-16,11-8-8 0,3-20 10 15,5 14-9-15,9-11 7 0,-4 6 0 0,-4 0 0 16,-4 8 0-16,-5-3-9 0,9-5 12 16,-17 10-10-16,-1 4 7 0,1-1-1 0,-3 6 1 0,8-5 1 15,-8 5-9-15,0-3 11 0,-13 6-10 16,-1 2 3-16,3 1 0 0,-9-1 0 0,1 9 0 16,-9-3-5-16,3 6 0 0,6-9 0 0,0 0-1 0,2-2 6 15,6 2 0-15,3-2 1 0,2-4-1 0,6-2-5 16,-3 3 0-16,3-3 0 0,-5 0 1 0,5 0 4 15,0 0 1-15,5-3-1 0,-2 1 1 0,3-9-7 16,8 2 1-16,-3-4 0 0,0-4 1 0,8-2 3 16,0 5 1-16,1 0-1 0,-1 3 1 0,-2 3-7 0,10-9 10 15,-18 14-8-15,-4-2 3 0,6-1 1 16,-8 4 0-16,-3 2 0 0,0 0-5 0,3 8 1 16,-3-8-1-16,0 8 1 0,-6 3 2 0,-2 3 0 15,0 0 1-15,-17 8-1 0,5 0-4 0,7 0 1 16,-7-5 0-16,6 2 0 0,3-3 0 0,3-2 1 15,3 0 0-15,-4-8 0 0,9-1-2 0,0-5-1 16,9 3 1-16,-9-3-1 0,0-8 2 0,5-3 0 0,1 2 0 16,13-7 1-16,9-12-4 0,2 1 0 0,-2-4 1 15,-3-2 1-15,8 8 0 0,-11 6 1 0,-3-6 0 16,-2 3 1-16,2 3-4 0,-5 8 2 0,-3 2-2 16,-2 4 2-16,-9 5-1 0,0 3 2 0,0 2-1 15,-9 6 1-15,4 11-3 0,-9-2 0 0,3-4 1 16,-17 17-1-16,3 0 2 0,6 3 0 0,-12-8-1 15,6 5 2-15,3 0-2 0,3 0-1 0,0-8 1 16,5-8-1-16,-3 5 2 0,9 0-1 0,-3-3 1 0,3-5-1 16,8 2-1-16,0-10 0 0,0-1 1 0,0-5-1 15,5 0 1-15,1 0 0 0,2-2 1 0,3-18 0 0,17 4-3 16,2 2 1-16,0-5 0 0,-5-1 0 16,11-7 1-16,-2-1-1 0,-12-2 1 0,3 8-1 0,0 0 0 15,-9 2-1-15,-5 4 0 0,6-1 1 0,-3 6 0 16,-3-3 1-16,-3 9-1 0,-8-1 1 0,0 6-2 15,-8 6 4-15,-3 8-3 0,-3 2 1 16,-8 4-1-16,0-1 1 0,-17 8 0 0,6 7-1 16,-6 1-1-16,0-1 0 0,20-21 2 0,2 7-2 0,1-7 2 15,-4 7-2-15,1 2 2 0,2 0-3 16,1-3 1-16,-1 6 1 0,3-6-1 0,0-5 0 0,6 0 2 16,-3-3-1-16,5-3 1 0,1 1-2 0,5-4 1 15,0-5-1-15,8-14 0 0,6-2 1 0,8-4 0 16,3-2 0-16,-3 0 0 0,9 0-2 0,21-30 5 15,-27 24-4-15,6 3 1 0,-4 0-1 16,-2 1 0-16,3-4 1 0,-3 9-2 0,11-20 4 16,-23 25-3-16,10 1-1 0,-12 4 2 0,-3-2-1 15,-2 11 0-15,-6 6 0 0,-12 13 1 16,1-8-1-16,0 8 0 0,-3 3 0 0,1 1-1 16,-4 4 2-16,-2-8-2 0,-20 26 2 15,20-21-1-15,-6 1-1 0,5 3 0 0,-2-9 0 16,8-2 1-16,-2 2-2 0,-15 20 2 15,17-26-1-15,6 4 1 0,-6-6-1 0,9-3 0 16,-1-8 0-16,6-5-1 0,14-17 3 16,0 5-2-16,5-2-1 0,1 0 1 0,-4-1 0 0,4 1 0 15,2 0-1-15,22-31 1 0,-30 31 0 16,2 5 0-16,1-5-1 0,0 7 0 0,-9 1 0 16,3 0 0-16,-8 3 1 0,-3 8-1 15,-8 6 1-15,-4 2-1 0,4 3 0 0,-6 0 1 0,3 8-1 16,-16 12 1-16,7-15 0 0,6 4-1 15,1-1 0-15,1 0 0 0,-4-2 0 0,5-4 0 16,-9 15 1-16,9-11-1 0,3-6 1 16,0 0-1-16,5-3 0 0,3-8 1 0,0 0-1 15,14-17 1-15,0 6 0 0,-1-5-1 0,7-3 0 16,-1-4 0-16,1 4 0 0,2 0 0 16,25-28 1-16,-28 22 0 0,6 6-2 0,-8 5 1 15,-4-3 0-15,4 4 0 0,-6-1-1 0,11 0 2 16,-11 9-1-16,-8 5-1 0,-3 0 1 15,0 11 1-15,-3-3-1 0,-10 8-1 0,-18 18 1 16,14-15 0-16,-2 0-1 0,8 0 1 0,-8 1 0 16,2 2 0-16,0-3-1 0,-7 11 3 15,12-13-2-15,4-3 0 0,-3 0 0 0,3-9 0 16,0 3 0-16,5 1 0 0,3-1 2 16,11-19-2-16,3-6 0 0,-1 1 0 0,4-3 0 15,0-1 0-15,-1 1-1 0,23-22 2 16,-22 18-1-16,5 4 1 0,-8-6-1 0,5 6 0 15,0 2 1-15,-8 4-1 0,9-9 1 16,-12 11 0-16,-8 11-1 0,0 0 0 0,0 0 0 16,-5 11 0-16,-7 5-1 0,-18 20 2 15,11-17-1-15,-1 6 1 0,-2 0-1 0,3 5 0 0,-3-5 1 16,-3 0-1-16,-8 25 1 0,13-31 0 16,4 6-1-16,5-6 0 0,-1-5 0 0,-1 5 1 15,7-8-1-15,3 3 2 0,9-19-1 16,2-7-1-16,9-1 1 0,-1-7-1 0,4-2 1 0,2-5 0 15,28-28 0-15,-25 21 0 0,-1 1-1 16,7-3 1-16,-6 3 1 0,0 3-1 0,-6 0-1 16,28-26 2-16,-30 34 0 0,-1 3-2 15,1 5 1-15,-3 3-1 0,-9 0 1 0,1 0 0 16,2 11 0-16,-13 11 0 0,-1 0-1 0,-2 6 1 16,-3-3 0-16,2 2 0 0,-4 3-1 0,4 1 0 15,1 2 0-15,2 5 1 0,-2-10 0 0,0 8 0 16,2-6 0-16,-5 0 0 0,8 1-1 0,-5-4 0 15,3-7 1-15,-1 2 0 0,1-3-1 0,2 0 1 16,0 0 0-16,3-8 1 0,3-2-2 0,0-7 1 16,2 1-1-16,-2-3 1 0,2-8 0 0,1-6 0 15,2 0-1-15,3 0 1 0,-2 0-1 0,2 6 0 16,-3-6 1-16,0 3 0 0,1 3-1 0,4 0 0 0,-4-1 0 16,2 9 1-16,-6 0 0 0,1 3-1 0,-3 5 0 15,-3 3 0-15,5 3 0 0,-5 5 0 0,0 3 0 16,-5 0 1-16,-1 9 0 0,-2 21 0 15,-1-19-1-15,4 3 0 0,-1-3 0 0,1-3 0 16,-3 6 0-16,5-6 1 0,-3 1-1 0,-2-4 0 16,2-2 0-16,4-3 0 0,-4 6 0 0,1-9 0 15,2 3 2-15,3-5-2 0,-6 2 0 0,6-3 0 16,0-5 0-16,-8 0 0 0,8 0 0 0,-6-8 0 16,6-3 1-16,0-3-1 0,3 0 0 0,0 6 0 0,5-8 0 15,-8-4-1-15,6 4 1 0,-3 2 0 0,2 0 0 0,1-2-1 16,-1 2 2-16,6 6-1 0,-5-4 0 0,5 7 0 15,-6-1 0-15,-5 6 0 0,6 0 0 0,-6 0 0 16,5 6 1-16,-5-6-1 0,-2 5 0 0,-1 9-1 16,3 3 1-16,-6-3 0 0,6 5 0 0,-5-5-1 15,-1 2 1-15,4 4 0 0,2-4 0 0,0 1 1 16,0-6-1-16,0 0 0 0,0 0 0 0,2 0 0 16,4-3 0-16,-1 0 0 0,-5 1 0 0,6-1 1 15,-6-8 0-15,3 0 0 0,-3-6 0 0,0-2-1 0,2-3 1 16,1 0-1-16,3-5 1 0,-1-4-1 0,1 1 1 15,2 2-1-15,-2-5 2 0,2 3-2 0,3 0 0 16,-5 2 0-16,7 3 1 0,-4 1-1 0,2 1 2 16,3 1-2-16,-9 0 1 0,1 3-1 0,2 8 0 15,-5 0 0-15,-3 0 2 0,0 8-2 0,0 3 0 16,0 0 0-16,0 1 1 0,-3 7-1 0,-11 19 2 16,9-18-1-16,-1 2-1 0,1-3 0 0,-1-2 0 15,3 2 0-15,-5 0 0 0,2-5 1 0,1 0-1 16,-1 0 0-16,1 5-1 0,2-8 1 0,-3 0 0 15,-5-8 0-15,3 0-1 0,-6 5 2 16,3-14 0-16,6-2-1 0,2 3 0 0,3-6 0 16,-6-3 0-16,6 0 0 0,-5-16 1 15,5 13 0-15,0 0-2 0,5 4 1 0,-5-1 0 16,6 3 0-16,-3 0-1 0,8-8 2 0,-6 10-1 16,1 4-1-16,2-1 1 0,-8 6 0 0,6-3 1 15,-6 3-2-15,2 3 2 0,1 8-1 16,-3-5 0-16,3 5 0 0,-3 0 0 0,-3-3 0 15,-2 3-1-15,-1 8 3 0,1-2-2 16,-1-6-1-16,-2 3 1 0,-3 0 0 0,2-1 0 0,-7 1-1 16,-4 3 2-16,7-9 0 0,-4-2-2 15,0-1 1-15,1-2 0 0,5-3 0 0,-6 0-1 16,-11 3 1-16,17-3 0 0,3 0-1 16,0 0 0-16,-1 0 0 0,-2-3 1 0,9 0-1 15,-4 3 0-15,1-5 1 0,5 5-1 0,0-6 2 16,0 6-2-16,11-5 1 0,-6 5-1 0,26 5 1 15,-18-2 0-15,4 0-1 0,0-3 0 16,-1 5 0-16,-2-2 1 0,0 0-1 0,14 10 0 16,-15-10 1-16,-4 8-1 0,2-5 1 15,-8 2-1-15,-1 3 1 0,4-8-1 0,-1 2 2 16,-18 1-1-16,-1-1-1 0,3-2 1 0,-3-3 0 16,-6-3 0-16,-4 3-1 0,-21-5 2 15,23-1-1-15,3 1-1 0,-3 2 2 0,5-2-1 16,0-4 0-16,1 4-1 0,-9-6 2 15,11 5-1-15,9 3-1 0,-7-2 1 0,7-3 0 16,5 2 0-16,0 6-1 0,17-5 3 16,-9 2-2-16,6 0-1 0,2 3 0 0,4 0 0 15,-6 0 1-15,2 0-1 0,17 3 0 16,-13-3 1-16,-4 3-1 0,1-3 0 0,2 5 0 0,-2-2 0 16,-1 0 0-16,4 5 0 0,-15-8 0 15,4 5 0-15,-7-5 0 0,-2 0 0 0,0 9 0 16,-11-4 0-16,-22-5 0 0,8 0 0 15,0 0 0-15,0 0 0 0,-2 0 0 0,-9 0 0 0,3 0 0 16,-28 0 0-16,30 0 0 0,4 0 0 16,4 0 0-16,1 0 0 0,3-8 0 0,0 2 0 15,-9 1 0-15,17-1 0 0,5 1-1 16,6 2 1-16,6-2 0 0,2-1 0 0,9 1-1 16,27-6 1-16,-16 8 0 0,-6 0 0 15,6 0 0-15,2-2 0 0,0 2 0 0,-5 3 0 0,31-6 0 16,-29 6 0-16,1 0 0 0,-9 6 0 15,1-6 0-15,-1 3 0 0,-11 2 0 0,6 1 0 16,-14 2 0-16,-3-5 0 0,-10 5 0 16,-4-2 0-16,-5 2 0 0,-3 3 0 0,-36 3 0 15,25-3 0-15,3-9 0 0,-3 1 0 0,3 0 0 16,2 3 0-16,1-6 0 0,-23 5 0 16,28-5 0-16,6 0 0 0,0 0 0 0,-3 0 0 15,8-5 0-15,5-1 0 0,1 0 0 0,5 4 0 16,9-9 0-16,2 2 0 0,12-4 0 0,2 7 0 15,-3-2 1-15,6 2-1 0,3 1 0 0,-1 2 0 16,4-2 1-16,-6 2-1 0,8 0 0 0,-6 0 0 16,4 3 0-16,-6 3 0 0,3 0 0 0,-6 0 0 15,3 2 0-15,-6-5 0 0,-2 3 0 0,-4 2 0 16,1-2 1-16,-3 0-1 0,-2 0 0 0,-4 2 0 0,-5-5 1 16,0 3-1-16,-8 0 0 0,-1-1 0 0,-4-2 1 15,-1-2-1-15,0-4 0 0,0 1 0 0,-2 2 2 16,-4-3-2-16,4 1 0 0,5 2 0 0,-9-8 1 15,6 0-1-15,0 5 0 0,3 1 0 0,-2-1 1 16,-1 4-1-16,8-7 0 0,-5 7 0 0,6-1 1 16,5 3-1-16,0 0 0 0,0 0 0 0,11 3 1 0,0-1-1 15,3 1 0-15,5 3 0 0,-5-6 1 0,5 2-1 16,23 4 0-16,-20-3 1 0,0-1-1 16,-3-2 0-16,1 0 0 0,-1 0 1 0,0 6-1 15,-2-6 0-15,-3 0 0 0,0 0 2 0,-6-6-2 0,0 6 1 16,-2 0-1-16,-6 0 1 0,0 0-1 0,3-5 1 15,-3 5-1-15,-14-6 1 0,3 4-1 0,-3 2 1 16,-6-6 0-16,-4 3 0 0,4 1-1 0,1-1 2 16,-1 0-1-16,7 0 0 0,-10 3 0 0,10 0 0 15,2 0 0-15,0-8 0 0,-3 5 0 0,8 1 1 16,-5-4-1-16,8 0 0 0,-2 1 0 0,5-1 0 16,0 6 0-16,8-8 1 0,3 0-1 0,-3 5 1 0,4-8-1 15,-1 3 0-15,5-9 0 0,4 12 1 0,-1-9-1 16,0 3 2-16,1 0-2 0,-1 3 0 0,0-6 0 15,1-5 1-15,-1 5-1 0,-2 0 0 0,-1 0 1 16,1-2 0-16,-3 2-1 0,0 3 0 0,-3-3 0 16,-6 3 0-16,-2 3 0 0,2-3 1 0,-5 2-1 15,0 4 0-15,-5-1 0 0,-1 1 0 0,4 5 0 16,-4-6 0-16,-5 6 0 0,3-5 1 0,-6 2-1 16,8 0 0-16,-7 3-1 0,4-3 1 0,1 3 0 0,2 0 0 15,-5 0-1-15,0 0 1 0,3 0 0 0,2 3 1 16,-5-3-2-16,3 3 1 0,0 0-1 0,2 2 1 15,1-5-1-15,5 0 0 0,-6 6 0 0,6-6 1 0,-5 0-1 16,5 5 0-16,0-5 1 0,5 3-1 16,-5-3 0-16,6 0 0 0,-1 0 0 0,4 0 0 15,15 0 0-15,-15 0 0 0,5 0 0 16,-3 0 0-16,-6 0 0 0,6 0 0 0,-2 0 0 16,13 0 0-16,-11-3 0 0,-6 1 0 15,1 2 0-15,-6 0 0 0,0 0 1 0,0 0-1 16,0 0 0-16,-6-9 1 0,-8 4-1 15,-2-1 0-15,-6 3 0 0,5 3 1 0,-2-8-1 0,-20-6 0 16,20 14 1-16,2-5-1 0,6-3 0 16,-6 2 0-16,4 6 2 0,1-5-2 0,-7-9 0 15,14 8 1-15,2 1-1 0,0-1 0 16,3 3 0-16,3-8 1 0,5 3-1 0,6-3 0 16,0 6 1-16,0 5-1 0,-1-6 0 0,1 6 0 15,0-5 1-15,3 5-1 0,10 5 0 16,-16 1 1-16,3-6-1 0,-5 5 0 0,2 1 0 15,-6-1 1-15,6-2-1 0,0 8 0 16,-5-6 1-16,-1 1-1 0,-5 2 0 0,0-2 0 16,0-3 0-16,0-3 0 0,-16 11 0 15,10-11 0-15,-8 5 0 0,6-5 0 0,0 0 0 16,-6 0 0-16,3 0 0 0,-8 0 0 16,10 0 0-16,4 0 0 0,-6 0 0 0,5 0 0 0,3 0 0 15,3 0 0-15,-8 0 0 0,3 0 0 16,5 0 0-16,0 0 0 0,5-5 0 0,3-1 0 15,3 1 0-15,17 2 0 0,-14-3 0 16,5 6 0-16,-5-5 0 0,3 2 0 0,5 0 0 16,-3 0 0-16,14-2 0 0,-16 5 0 0,2 0 0 15,-5 5 0-15,-5-5 0 0,2 3 0 0,0 0 0 16,0 5 0-16,-11-8 0 0,5 6 0 16,-5-6 0-16,9 5 0 0,-9 4 0 0,-6-4 0 15,0 14 0-15,4-10 0 0,2 4 0 0,-3-4 0 16,3 2 0-16,-6 0 0 0,6-3 0 15,0 14 0-15,0-14 0 0,0-2 0 0,0-1 0 16,0 4 0-16,0-4 0 0,0-2 0 0,0 8 0 16,0-11 0-16,0 6 0 0,0-1 0 15,0 6 0-15,6-5 0 0,-6 7 0 0,3 4 0 16,-1-3 0-16,4 2 0 0,0-2 0 16,-1 0 0-16,-2 0 0 0,2 0 0 0,9 16 0 15,-8-19 0-15,2 3 0 0,-5-9 0 0,2 3 0 16,1 1 0-16,-6-1 0 0,5 6 0 15,-5-14 0-15,3 5-1 0,-3-5 1 0,-3 0 0 16,3 0 0-16,-5-2-1 0,-3-7 1 16,2 1 0-16,1 3-1 0,-1-1 1 0,0 0 0 15,4 1 0-15,-9-1-1 0,0-5 1 16,5 6 0-16,0 2-1 0,4 3 1 0,-1 0 0 16,-5-5 0-16,2 2-1 0,-5-3 1 15,6 6 0-15,-1 0 0 0,3 3 0 0,-5 0 0 16,2 0 0-16,1 2 0 0,-6 3 0 0,8 1 0 15,-3-7 0-15,6 4 0 0,-5-1 0 0,2 1 0 16,0 2 0-16,1 3 0 0,2-5 0 0,-6 2 0 16,6 0 0-16,-5 1 0 0,-1-1 0 0,3 6 0 0,-2-3 0 15,-6 0 0-15,2-3 0 0,-7-5 0 0,10 2 0 16,-5 1 0-16,6-1 0 0,-9-2 0 0,8 0 0 16,-5 0 0-16,3-3 0 0,-3 0 0 0,0 0 0 15,2-3 0-15,7 0 0 0,-7 0 0 0,9 3 0 16,-5-5 0-16,5 5 0 0,-6-6 0 0,6 6 0 15,-5-5 0-15,2 2 0 0,0-2 1 0,1-1-1 0,2 6 0 16,-6-5 0-16,6 5 1 0,-6-6-1 0,6 6 0 16,-5-5 0-16,5 5 1 0,-3-6-1 0,3 6 0 15,0-8 0-15,0 8 1 0,6-3-1 0,-6 3 0 16,8 0 0-16,-5 3 1 0,2 5-1 0,1-2 0 16,2-1 0-16,0 3 1 0,1 1-1 0,-1-4 0 15,3 3 0-15,-5 3 0 0,2-5 0 0,0 2 0 0,-2-8 0 16,-6 0 0-16,5 8 0 0,-5-8 0 0,6 3 0 15,-6-3 0-15,0 0 0 0,-6 9 0 16,-2-15 0-16,-3 3 0 0,0 0 0 0,0 1 0 16,-6 2 0-16,-2-6 0 0,-3 6 0 0,0-5 0 15,-3 5 0-15,8 5 0 0,-8-5 0 0,6 0 0 16,-6 6 0-16,5-4 0 0,7 1 0 0,-7 0 0 16,6 3 0-16,-5-1 0 0,5-5 0 0,3 3 0 15,-3 0 0-15,1-1 0 0,1 4 0 0,4-6 0 16,3 5 0-16,5-5 0 0,0 0 0 0,0 0 0 0,5-5 0 15,9-1 0-15,-3 1 0 0,3 2 0 0,2-2 0 16,7-4 0-16,-1 4 0 0,3-1 0 0,-6 1 0 16,6 2 0-16,0 0 0 0,3 0 0 0,-6 3 0 0,3 0 0 15,-1 0 0-15,1 0 0 0,0 0 0 0,0 0 0 16,-3 0 0-16,0 0 0 0,-2 0 0 0,5 0-1 16,-6 0 1-16,-2 0 0 0,-4 0 0 0,-1 0-1 15,1 0 1-15,1-5 0 0,-11 5 0 0,-3 0-1 16,6-8 1-16,-6 8 0 0,0-6 0 0,-6 1-1 15,-2 2 1-15,-1 0 0 0,-2 0 0 0,3 1-1 0,-6-1 1 16,3 0 0-16,0 3 0 0,3-5-1 16,-6 2 1-16,3 0 0 0,0 0 0 0,5-2-1 0,-5 2 1 15,6 3-2-15,-4 0 2 0,4 0-1 0,-1 0 1 16,6 0 0-16,0-8-1 0,0 2 1 16,0 6 0-16,6-5 0 0,-3 5-1 0,8-9 1 15,-6 4 0-15,6-1 0 0,0 6 0 16,6-5 0-16,-9 2 0 0,3 0 0 0,9 1 0 15,-12 4 0-15,3 1 0 0,-5 0 0 0,2 2 0 16,-3-2 0-16,-5 3 0 0,0 5 0 16,0-3 0-16,-11 3 0 0,3 3 0 0,2-6 0 15,-7 0 1-15,2 1-1 0,-12 4 0 16,12-7 1-16,0-1-1 0,6 1 1 0,-6-3-1 16,2 2 2-16,-2-5-2 0,-5 6 1 15,7-6 0-15,4 0-1 0,5 0 1 0,-6-6 0 0,6 6 0 16,-5-8-1-16,2 2 1 0,3 6 0 15,0-5-1-15,0 5 0 0,6-6 0 0,-6 6 2 16,8-5-2-16,3 2 0 0,-3-2 1 16,-2 5-1-16,-3-3 0 0,2 0 0 0,1 0 0 0,-6 3 0 15,2 0 0-15,-2 0 0 0,0 6 0 16,-2-3 0-16,-4-3 0 0,-2 5 0 0,-3 3 0 16,-17 9 0-16,9-9 0 0,2-2 0 15,1-4 0-15,-4 1 0 0,1 0 0 0,-9 3 0 16,-8-1 0-16,22-5 0 0,-5 0 0 15,2 0 0-15,1 0 0 0,5 0 0 0,-3 0 0 16,-6 0 0-16,7-5 0 0,4-1 0 0,-2 3 0 16,8 0 0-16,3 3 1 0,-2-2-1 0,-7-4 0 15,9 6 1-15,9-5-1 0,-7 5 0 16,4 0 0-16,2 0 1 0,3 5-1 0,25 1 0 16,-19-6 1-16,2 2-1 0,3 1 1 15,1 0-1-15,2-3 1 0,-9 0-1 0,34 0 0 16,-25 6 2-16,0-6-2 0,-3 0 1 0,-3 0 0 15,-2 0 0-15,-1 0-1 0,15 0 1 16,-20 0 0-16,3-6-1 0,-6 3 1 0,3 0-1 16,-5 1 1-16,-6 2-1 0,0-14 2 15,0 8-1-15,-6 1-1 0,-5-1 1 0,3 1-1 16,-1 2 1-16,4-2-1 0,-17-4 1 16,8 7 0-16,6-1-1 0,-1 0 1 0,4 3 0 15,-6-5 1-15,2 5-2 0,-7 0 2 16,13 0-1-16,3 0-1 0,-8 0 1 0,8 0 0 15,-6 0 0-15,6 0-1 0,6 5 1 0,2-5 0 16,3 0-1-16,3 3 2 0,3 0-1 0,-4-3 0 16,7 0-1-16,16 5 2 0,-22-2-1 15,2 0-1-15,1-3 1 0,-1 5-1 0,-2-2 1 0,-3 0-1 16,3 5 2-16,-14-8-1 0,6 8-1 16,-4-2 1-16,-4-1-1 0,-9 1 1 0,-3-1-1 15,-19 9 0-15,16-11 1 0,3 0-1 16,-5-3 0-16,-1 0 0 0,-2 0 1 0,0 0-1 15,-17 0 0-15,20 0 1 0,0 0-1 0,-1 0 0 16,1 0 0-16,2 0 0 0,-2 0 0 0,5 2 0 16,3-2 0-16,-6 0 0 0,4 6 0 0,-1-6 0 15,3 5 0-15,2-5 1 0,-4 3-1 0,7 0 0 16,-5 5 0-16,3-8 2 0,-6 8-2 0,6-2 0 16,-1 2 0-16,-2-2 1 0,6-4-1 0,-1 4 0 15,3-3 0-15,-2 2 1 0,2 1-1 0,3-6 0 16,-6 8 0-16,6-8 1 0,0 6-1 0,0-6 0 15,3 0 0-15,3 0 1 0,2 0-1 0,0 0 0 0,6 0 0 16,-3-6 1-16,3-2-1 0,3 2 0 0,-3 1 0 16,-1 2 1-16,1-3-1 0,0 4 0 0,3-4 0 15,-3 1 1-15,-3 2-1 0,0 0 0 0,2 0 0 16,4 3 2-16,-3-8-2 0,-3 8 0 0,-3 0 0 16,3 0 1-16,-2 0-1 0,2 0 0 0,0 0 0 15,0 0 1-15,-3 0-1 0,0 0 0 0,1 0 0 16,2 0 1-16,-6 0-1 0,4 0 0 0,-9 0 0 15,0 0 1-15,0 0-1 0,0 0 0 0,0 0 0 0,0 0 0 16,0 0 0-16,0 0 0 0,0 0 0 0,0 8 0 16,-9-5 0-16,4 0 0 0,5-3 0 0,-6 8 0 15,6-2 0-15,0-1 0 0,0-5 0 0,0 6 0 0,6-1 0 16,-3-5 0-16,-3 0 0 0,11 6 0 0,-9-3 0 16,12 2 0-16,-8-5 0 0,5 0 0 15,0 0 0-15,-8 0 0 0,-3 0 0 0,5 0 0 16,1 0 0-16,-1 0 0 0,1 0 0 0,-6 0 0 15,8 0 0-15,-8 0 0 0,6 0 0 0,-6 0 0 16,2 6 0-16,-2-6 0 0,0 0 0 0,0 0 0 0,0 0 0 16,0 0 0-16,0 0 0 0,0 0 0 0,0 0 0 15,0 0 0-15,0 0 0 0,3-6 0 0,-3-2 0 16,0 2 0-16,0 1 0 0,0 2 0 0,0-5 0 16,0-3 0-16,0 2 0 0,-3 1 0 0,1-3 0 15,-4 3 0-15,1 0 0 0,2 2 0 0,0 1 0 16,0-4 0-16,3 4 0 0,-5-1 0 0,5 6 0 15,-6-5 0-15,6 5 0 0,-5-6 0 0,5 6 0 0,-3-3 0 16,3 3 0-16,0-5 0 0,0 5 0 0,0-8 0 16,0 8 0-16,3 2 0 0,-3-2 0 0,5 6 0 15,1-1 0-15,-1-2 0 0,4 3 0 0,2-1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0=7, R=4, W=6, U=2, T=8, F=1; 867 + 867 = 1734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9CA2C-7D38-4F9B-A2C1-D1432DE939B2}" type="slidenum">
              <a:rPr lang="en-US" smtClean="0">
                <a:latin typeface="Arial" charset="0"/>
              </a:rPr>
              <a:pPr>
                <a:defRPr/>
              </a:pPr>
              <a:t>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0ec1f54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0ec1f54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0ec1f54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0ec1f54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0ec1f540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0ec1f540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0ec1f540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0ec1f540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0ec1f540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0ec1f540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0ec1f540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0ec1f540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91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customXml" Target="../ink/ink1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wmf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0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image" Target="../media/image12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png"/><Relationship Id="rId5" Type="http://schemas.openxmlformats.org/officeDocument/2006/relationships/tags" Target="../tags/tag10.xml"/><Relationship Id="rId10" Type="http://schemas.openxmlformats.org/officeDocument/2006/relationships/image" Target="../media/image9.png"/><Relationship Id="rId4" Type="http://schemas.openxmlformats.org/officeDocument/2006/relationships/tags" Target="../tags/tag9.xml"/><Relationship Id="rId9" Type="http://schemas.openxmlformats.org/officeDocument/2006/relationships/image" Target="../media/image8.wmf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w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7.wmf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295C-C4FC-0B91-3061-08FC530000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Constraint Satisfaction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5F796-10A3-3D91-92EA-54E19395CC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Chen-Yu Wei</a:t>
            </a:r>
          </a:p>
        </p:txBody>
      </p:sp>
    </p:spTree>
    <p:extLst>
      <p:ext uri="{BB962C8B-B14F-4D97-AF65-F5344CB8AC3E}">
        <p14:creationId xmlns:p14="http://schemas.microsoft.com/office/powerpoint/2010/main" val="224942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FCF043AE-E001-2050-1A5B-5A544BE02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78" t="520"/>
          <a:stretch>
            <a:fillRect/>
          </a:stretch>
        </p:blipFill>
        <p:spPr bwMode="auto">
          <a:xfrm>
            <a:off x="7177273" y="1273126"/>
            <a:ext cx="4652102" cy="4034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96DE8-E841-FC20-63C2-16404CDD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CSP?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8B76-1717-C1AD-0454-FAF91DD6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6512169" cy="5308071"/>
          </a:xfrm>
        </p:spPr>
        <p:txBody>
          <a:bodyPr/>
          <a:lstStyle/>
          <a:p>
            <a:r>
              <a:rPr lang="en-US" dirty="0"/>
              <a:t>Treat it as a search problem</a:t>
            </a:r>
          </a:p>
          <a:p>
            <a:pPr lvl="1"/>
            <a:r>
              <a:rPr lang="en-US" dirty="0"/>
              <a:t>Assign one variable at a time</a:t>
            </a:r>
          </a:p>
          <a:p>
            <a:pPr lvl="1"/>
            <a:r>
              <a:rPr lang="en-US" b="1" dirty="0"/>
              <a:t>State:</a:t>
            </a:r>
            <a:r>
              <a:rPr lang="en-US" dirty="0"/>
              <a:t> A partial assignment </a:t>
            </a:r>
          </a:p>
          <a:p>
            <a:pPr lvl="1"/>
            <a:r>
              <a:rPr lang="en-US" b="1" dirty="0"/>
              <a:t>Action: </a:t>
            </a:r>
            <a:r>
              <a:rPr lang="en-US" dirty="0"/>
              <a:t>Assign value to an unassigned variable</a:t>
            </a:r>
          </a:p>
          <a:p>
            <a:pPr lvl="1"/>
            <a:r>
              <a:rPr lang="en-US" b="1" dirty="0"/>
              <a:t>Goal test: </a:t>
            </a:r>
            <a:r>
              <a:rPr lang="en-US" dirty="0"/>
              <a:t>check whether all constraint are satisfied</a:t>
            </a:r>
          </a:p>
          <a:p>
            <a:pPr lvl="1"/>
            <a:endParaRPr lang="en-US" dirty="0"/>
          </a:p>
          <a:p>
            <a:r>
              <a:rPr lang="en-US" dirty="0"/>
              <a:t>But there’s more structure to leverage</a:t>
            </a:r>
          </a:p>
          <a:p>
            <a:pPr lvl="1"/>
            <a:r>
              <a:rPr lang="en-US" dirty="0"/>
              <a:t>Variable ordering doesn’t matter</a:t>
            </a:r>
          </a:p>
          <a:p>
            <a:pPr lvl="1"/>
            <a:r>
              <a:rPr lang="en-US" dirty="0"/>
              <a:t>Variables are interdependent in a local way</a:t>
            </a:r>
          </a:p>
          <a:p>
            <a:pPr lvl="1"/>
            <a:endParaRPr lang="en-US" dirty="0"/>
          </a:p>
          <a:p>
            <a:r>
              <a:rPr lang="en-US" dirty="0"/>
              <a:t>We will start from known search algorithms, and try to speed it up </a:t>
            </a:r>
          </a:p>
        </p:txBody>
      </p:sp>
    </p:spTree>
    <p:extLst>
      <p:ext uri="{BB962C8B-B14F-4D97-AF65-F5344CB8AC3E}">
        <p14:creationId xmlns:p14="http://schemas.microsoft.com/office/powerpoint/2010/main" val="332654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9CC-419D-C196-FFC0-D7EC1E12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DE486A-3DEE-2B38-3E4D-473DFCD06D1F}"/>
              </a:ext>
            </a:extLst>
          </p:cNvPr>
          <p:cNvGrpSpPr/>
          <p:nvPr/>
        </p:nvGrpSpPr>
        <p:grpSpPr>
          <a:xfrm>
            <a:off x="891690" y="2580500"/>
            <a:ext cx="8097567" cy="3714795"/>
            <a:chOff x="919825" y="2088128"/>
            <a:chExt cx="8097567" cy="37147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0B1168-E7D8-6FD9-A91E-889A808BF975}"/>
                </a:ext>
              </a:extLst>
            </p:cNvPr>
            <p:cNvSpPr/>
            <p:nvPr/>
          </p:nvSpPr>
          <p:spPr>
            <a:xfrm>
              <a:off x="919825" y="2088128"/>
              <a:ext cx="7647399" cy="3714795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55124E3B-677E-5BD6-6F0E-6A21003956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7" y="2689273"/>
                  <a:ext cx="7588955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 is a complete assignment:  </a:t>
                  </a:r>
                  <a:r>
                    <a:rPr lang="en-US" sz="2400" b="1" dirty="0"/>
                    <a:t>return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. </a:t>
                  </a:r>
                </a:p>
              </p:txBody>
            </p:sp>
          </mc:Choice>
          <mc:Fallback xmlns="">
            <p:sp>
              <p:nvSpPr>
                <p:cNvPr id="5" name="Content Placeholder 2">
                  <a:extLst>
                    <a:ext uri="{FF2B5EF4-FFF2-40B4-BE49-F238E27FC236}">
                      <a16:creationId xmlns:a16="http://schemas.microsoft.com/office/drawing/2014/main" id="{55124E3B-677E-5BD6-6F0E-6A2100395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7" y="2689273"/>
                  <a:ext cx="7588955" cy="453412"/>
                </a:xfrm>
                <a:prstGeom prst="rect">
                  <a:avLst/>
                </a:prstGeom>
                <a:blipFill>
                  <a:blip r:embed="rId2"/>
                  <a:stretch>
                    <a:fillRect l="-128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5DAD8422-45B8-6873-3722-E2B83E1CC6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4062" y="2234462"/>
                  <a:ext cx="5274819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b="1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400" dirty="0"/>
                    <a:t>(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400" dirty="0"/>
                    <a:t>):  </a:t>
                  </a:r>
                </a:p>
              </p:txBody>
            </p:sp>
          </mc:Choice>
          <mc:Fallback xmlns="">
            <p:sp>
              <p:nvSpPr>
                <p:cNvPr id="6" name="Content Placeholder 2">
                  <a:extLst>
                    <a:ext uri="{FF2B5EF4-FFF2-40B4-BE49-F238E27FC236}">
                      <a16:creationId xmlns:a16="http://schemas.microsoft.com/office/drawing/2014/main" id="{5DAD8422-45B8-6873-3722-E2B83E1CC6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62" y="2234462"/>
                  <a:ext cx="5274819" cy="453412"/>
                </a:xfrm>
                <a:prstGeom prst="rect">
                  <a:avLst/>
                </a:prstGeom>
                <a:blipFill>
                  <a:blip r:embed="rId3"/>
                  <a:stretch>
                    <a:fillRect l="-1734" t="-17333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4379190F-C487-C924-AAF0-4BBA3E8B98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3093445"/>
                  <a:ext cx="694184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 be the next unassigned variable. </a:t>
                  </a:r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4379190F-C487-C924-AAF0-4BBA3E8B98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3093445"/>
                  <a:ext cx="6941842" cy="453412"/>
                </a:xfrm>
                <a:prstGeom prst="rect">
                  <a:avLst/>
                </a:prstGeom>
                <a:blipFill>
                  <a:blip r:embed="rId4"/>
                  <a:stretch>
                    <a:fillRect l="-1406" t="-17333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3F166B0-E28A-8E0E-CB29-AE4796373A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28436" y="3513086"/>
                  <a:ext cx="4479996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For each value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/>
                    <a:t>: </a:t>
                  </a:r>
                </a:p>
              </p:txBody>
            </p:sp>
          </mc:Choice>
          <mc:Fallback xmlns=""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E3F166B0-E28A-8E0E-CB29-AE4796373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436" y="3513086"/>
                  <a:ext cx="4479996" cy="453412"/>
                </a:xfrm>
                <a:prstGeom prst="rect">
                  <a:avLst/>
                </a:prstGeom>
                <a:blipFill>
                  <a:blip r:embed="rId5"/>
                  <a:stretch>
                    <a:fillRect l="-2177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0F7C2D-9472-B85B-43F0-D29FB39819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3925153"/>
                  <a:ext cx="3033368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a14:m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0F7C2D-9472-B85B-43F0-D29FB3981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3925153"/>
                  <a:ext cx="3033368" cy="4534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41F880AA-286B-34A8-4149-FB3FBC47F7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4351285"/>
                  <a:ext cx="6550292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400" dirty="0"/>
                    <a:t> violates constraints:  </a:t>
                  </a:r>
                  <a:r>
                    <a:rPr lang="en-US" sz="2400" b="1" dirty="0"/>
                    <a:t>continue</a:t>
                  </a:r>
                  <a:r>
                    <a:rPr lang="en-US" sz="2400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41F880AA-286B-34A8-4149-FB3FBC47F7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4351285"/>
                  <a:ext cx="6550292" cy="453412"/>
                </a:xfrm>
                <a:prstGeom prst="rect">
                  <a:avLst/>
                </a:prstGeom>
                <a:blipFill>
                  <a:blip r:embed="rId7"/>
                  <a:stretch>
                    <a:fillRect l="-139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F40DB827-E9E5-DE83-108E-1C2E4079B8E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0325" y="4771552"/>
                  <a:ext cx="6367410" cy="45341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lnSpcReduction="10000"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400" b="1" dirty="0"/>
                    <a:t>return</a:t>
                  </a:r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sz="2400" b="1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BacktrackingSearch</a:t>
                  </a:r>
                  <a:r>
                    <a:rPr lang="en-US" sz="2400" dirty="0"/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400" dirty="0"/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Domain</m:t>
                      </m:r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F40DB827-E9E5-DE83-108E-1C2E4079B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325" y="4771552"/>
                  <a:ext cx="6367410" cy="453412"/>
                </a:xfrm>
                <a:prstGeom prst="rect">
                  <a:avLst/>
                </a:prstGeom>
                <a:blipFill>
                  <a:blip r:embed="rId8"/>
                  <a:stretch>
                    <a:fillRect l="-1435" t="-17568" b="-25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D4AC9FEF-F69A-5773-745D-CD2007B3B53B}"/>
                </a:ext>
              </a:extLst>
            </p:cNvPr>
            <p:cNvSpPr txBox="1">
              <a:spLocks/>
            </p:cNvSpPr>
            <p:nvPr/>
          </p:nvSpPr>
          <p:spPr>
            <a:xfrm>
              <a:off x="1428436" y="5224964"/>
              <a:ext cx="2660574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/>
                <a:t>return</a:t>
              </a:r>
              <a:r>
                <a:rPr lang="en-US" sz="2400" dirty="0">
                  <a:solidFill>
                    <a:srgbClr val="C00000"/>
                  </a:solidFill>
                </a:rPr>
                <a:t> </a:t>
              </a:r>
              <a:r>
                <a:rPr lang="en-US" sz="2400" dirty="0"/>
                <a:t>failure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25AB6-5E65-6DAB-7C4B-B341BB19B3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1690" y="1996641"/>
                <a:ext cx="1009517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 err="1"/>
                  <a:t>BacktrackingSearch</a:t>
                </a:r>
                <a:r>
                  <a:rPr lang="en-US" sz="2400" dirty="0"/>
                  <a:t>({ },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400" dirty="0"/>
                  <a:t>) returns an assignment or reports failure.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4425AB6-5E65-6DAB-7C4B-B341BB19B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90" y="1996641"/>
                <a:ext cx="10095178" cy="453412"/>
              </a:xfrm>
              <a:prstGeom prst="rect">
                <a:avLst/>
              </a:prstGeom>
              <a:blipFill>
                <a:blip r:embed="rId9"/>
                <a:stretch>
                  <a:fillRect l="-906" t="-17568" r="-845" b="-25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E8356FC1-2B09-147D-06A6-B7EC42EA1DAA}"/>
              </a:ext>
            </a:extLst>
          </p:cNvPr>
          <p:cNvGrpSpPr/>
          <p:nvPr/>
        </p:nvGrpSpPr>
        <p:grpSpPr>
          <a:xfrm>
            <a:off x="891690" y="1285056"/>
            <a:ext cx="6831473" cy="494051"/>
            <a:chOff x="891690" y="1285056"/>
            <a:chExt cx="6831473" cy="49405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26FE8A-F1E2-DD43-2937-E5AA66157ACA}"/>
                </a:ext>
              </a:extLst>
            </p:cNvPr>
            <p:cNvSpPr/>
            <p:nvPr/>
          </p:nvSpPr>
          <p:spPr>
            <a:xfrm>
              <a:off x="891690" y="1285056"/>
              <a:ext cx="6831473" cy="4940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3A5A2AC8-1FBB-D12B-DD94-73F33FC0D28F}"/>
                </a:ext>
              </a:extLst>
            </p:cNvPr>
            <p:cNvSpPr txBox="1">
              <a:spLocks/>
            </p:cNvSpPr>
            <p:nvPr/>
          </p:nvSpPr>
          <p:spPr>
            <a:xfrm>
              <a:off x="891690" y="1285056"/>
              <a:ext cx="6831473" cy="43342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/>
                <a:t>Backtracking search = DFS + failure-on-violation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98FD97-8E00-E094-A9CD-1981E9F60836}"/>
                  </a:ext>
                </a:extLst>
              </p14:cNvPr>
              <p14:cNvContentPartPr/>
              <p14:nvPr/>
            </p14:nvContentPartPr>
            <p14:xfrm>
              <a:off x="7802640" y="147960"/>
              <a:ext cx="2993760" cy="1242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98FD97-8E00-E094-A9CD-1981E9F608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93280" y="138600"/>
                <a:ext cx="3012480" cy="126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80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0652-7053-95F9-18D1-EF980F2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5DB7-6B76-CAB6-F587-95F6432F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  <a:p>
            <a:r>
              <a:rPr lang="en-US" dirty="0"/>
              <a:t>Maintaining arc consistency (more powerful than forward checking)</a:t>
            </a:r>
          </a:p>
          <a:p>
            <a:r>
              <a:rPr lang="en-US" dirty="0"/>
              <a:t>Dynamic ordering</a:t>
            </a:r>
          </a:p>
        </p:txBody>
      </p:sp>
    </p:spTree>
    <p:extLst>
      <p:ext uri="{BB962C8B-B14F-4D97-AF65-F5344CB8AC3E}">
        <p14:creationId xmlns:p14="http://schemas.microsoft.com/office/powerpoint/2010/main" val="46822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86E7-757B-9379-18F8-42180798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E14C-F910-A14C-8F09-9C50CE5D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108370"/>
            <a:ext cx="7626376" cy="102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we assign the variables in the order of </a:t>
            </a:r>
          </a:p>
          <a:p>
            <a:pPr marL="0" indent="0" algn="ctr">
              <a:buNone/>
            </a:pPr>
            <a:r>
              <a:rPr lang="en-US" dirty="0"/>
              <a:t>WA,  Q,  V,  NT,  NSW,  SA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D0326-FECB-A599-1DFE-1CA2247D6343}"/>
              </a:ext>
            </a:extLst>
          </p:cNvPr>
          <p:cNvSpPr txBox="1"/>
          <p:nvPr/>
        </p:nvSpPr>
        <p:spPr>
          <a:xfrm>
            <a:off x="1182858" y="2148625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0ED67B-E893-994F-702D-30128716DE73}"/>
              </a:ext>
            </a:extLst>
          </p:cNvPr>
          <p:cNvGrpSpPr/>
          <p:nvPr/>
        </p:nvGrpSpPr>
        <p:grpSpPr>
          <a:xfrm>
            <a:off x="3873059" y="2675458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8F9132-AE65-892B-D30F-D8F6681CFF3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2BF746-ECC3-71EF-F610-0DBC3C4334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1C05A7-A20F-A426-40A2-36BCCFB452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05C734-8EEB-BD28-C87B-BE402423D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2E96C-693E-E083-DD88-D7488106A164}"/>
              </a:ext>
            </a:extLst>
          </p:cNvPr>
          <p:cNvGrpSpPr/>
          <p:nvPr/>
        </p:nvGrpSpPr>
        <p:grpSpPr>
          <a:xfrm>
            <a:off x="845234" y="2675458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9915FB-1E72-7BB8-F148-27020B2C55D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DF41A1-6E45-FAEE-C496-D4D63FCF66C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669BF2-2B31-401D-5353-A56BDCB7BE9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F843F6-68AD-498D-4CF3-250881A30F1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954F4-E8E1-4C88-4F21-44B263C0C5FA}"/>
              </a:ext>
            </a:extLst>
          </p:cNvPr>
          <p:cNvGrpSpPr/>
          <p:nvPr/>
        </p:nvGrpSpPr>
        <p:grpSpPr>
          <a:xfrm>
            <a:off x="6892936" y="2675458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A7FA6-55D9-EB8B-7317-7A63398A340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7B010C-59DE-2DA1-34EE-6D92A493ED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8388-2FDA-503D-7C09-52DE40A1253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4FDF43-6072-8B71-F94F-A17A700F8A6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0805CB-0989-1B34-EF62-76759122C0E8}"/>
              </a:ext>
            </a:extLst>
          </p:cNvPr>
          <p:cNvGrpSpPr/>
          <p:nvPr/>
        </p:nvGrpSpPr>
        <p:grpSpPr>
          <a:xfrm>
            <a:off x="2364539" y="2675458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44799-37EB-BA32-6D78-D58F1BEB809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41EA229-6CB4-A03D-F5D9-B96375AD098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211549-2D13-E8B5-880C-5C7F3BD3E62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FD4996-3E6A-9118-B7F1-1C9521EDA64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A9285C-DC2C-B582-152D-2E3213235A62}"/>
              </a:ext>
            </a:extLst>
          </p:cNvPr>
          <p:cNvGrpSpPr/>
          <p:nvPr/>
        </p:nvGrpSpPr>
        <p:grpSpPr>
          <a:xfrm>
            <a:off x="5392365" y="2675458"/>
            <a:ext cx="1357532" cy="393896"/>
            <a:chOff x="963444" y="3429000"/>
            <a:chExt cx="1357532" cy="39389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B8067F-C53C-4BC8-32C6-50057E6DA2C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95E8B-4BD5-2FD2-A161-A601F32B439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2B8254-E103-0D8D-2EFA-D1E03852959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727002-B492-C54E-E325-B12C73F22D3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9F6AB2-26A7-1EA5-DF94-E3311CD854D9}"/>
              </a:ext>
            </a:extLst>
          </p:cNvPr>
          <p:cNvGrpSpPr/>
          <p:nvPr/>
        </p:nvGrpSpPr>
        <p:grpSpPr>
          <a:xfrm>
            <a:off x="8418339" y="2675458"/>
            <a:ext cx="1357532" cy="393896"/>
            <a:chOff x="963444" y="3429000"/>
            <a:chExt cx="1357532" cy="3938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5539C1-0D7C-ABDA-65BF-B8E466DF011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7A36E6-5BE6-0DE7-2228-5BC5F360FB8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4D7E02-4920-A040-4246-A4AB6ED2968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F77879-8923-FDF4-206F-8B7C8DD609F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74F50-254C-8662-84C4-3301D2A99CCE}"/>
              </a:ext>
            </a:extLst>
          </p:cNvPr>
          <p:cNvGrpSpPr/>
          <p:nvPr/>
        </p:nvGrpSpPr>
        <p:grpSpPr>
          <a:xfrm>
            <a:off x="3873059" y="3210871"/>
            <a:ext cx="1357532" cy="393896"/>
            <a:chOff x="963444" y="3429000"/>
            <a:chExt cx="1357532" cy="3938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5A15A3A-B170-5782-6C43-07D7E1FA43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0F975-BEC9-36F7-6AF0-A390651B33E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F157B1-1041-DEDB-F1BE-9343D54259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C8C7F8-4A57-7D9D-FACF-75E5927AF20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577457-9BEC-B698-F7E6-AFA9C9F89649}"/>
              </a:ext>
            </a:extLst>
          </p:cNvPr>
          <p:cNvGrpSpPr/>
          <p:nvPr/>
        </p:nvGrpSpPr>
        <p:grpSpPr>
          <a:xfrm>
            <a:off x="845234" y="3210871"/>
            <a:ext cx="1357532" cy="393896"/>
            <a:chOff x="963444" y="3429000"/>
            <a:chExt cx="1357532" cy="3938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9CA49A-0418-0BEA-6DB4-F928E72CE8B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1F99E1-D797-E431-24F9-D445E6BF096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A29FA-3D18-23B6-B440-550F8B87EEBB}"/>
              </a:ext>
            </a:extLst>
          </p:cNvPr>
          <p:cNvGrpSpPr/>
          <p:nvPr/>
        </p:nvGrpSpPr>
        <p:grpSpPr>
          <a:xfrm>
            <a:off x="6892936" y="3210871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3BE6048-94E0-15FE-82DF-CD0594186F8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F76832-6508-3B68-63D0-9C28ED7846F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E64382-4992-A146-47DC-AAEEBC42564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3E63BD-4C97-7D1E-6975-7436C1044DB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40273E-45AF-3E8B-A98B-6E0086C4763B}"/>
              </a:ext>
            </a:extLst>
          </p:cNvPr>
          <p:cNvGrpSpPr/>
          <p:nvPr/>
        </p:nvGrpSpPr>
        <p:grpSpPr>
          <a:xfrm>
            <a:off x="2364539" y="3210871"/>
            <a:ext cx="1357532" cy="393896"/>
            <a:chOff x="963444" y="3429000"/>
            <a:chExt cx="1357532" cy="3938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399A56B-94DE-7DF1-1C1C-A31E4891E1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D29DB19-176C-B262-B800-42699BF30C5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1E75333-217C-20C2-A361-92919A9FA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23C058-0ED9-0615-EE5D-1674442A0AF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BE5C53-6252-92F3-FB0C-AC4C56B2054E}"/>
              </a:ext>
            </a:extLst>
          </p:cNvPr>
          <p:cNvGrpSpPr/>
          <p:nvPr/>
        </p:nvGrpSpPr>
        <p:grpSpPr>
          <a:xfrm>
            <a:off x="5392365" y="3210871"/>
            <a:ext cx="1357532" cy="393896"/>
            <a:chOff x="963444" y="3429000"/>
            <a:chExt cx="1357532" cy="3938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6BBAC-8DF9-13E3-60D7-78DC9B1BEC8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81E2F4-8F13-26FD-7596-B8C8C44F9D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85F2B8-2E2C-B27A-D558-11978FF9553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6A6445-E1A8-5315-BA40-A1C696E3179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BD8128-552E-BB2F-68CC-05F726709AAD}"/>
              </a:ext>
            </a:extLst>
          </p:cNvPr>
          <p:cNvGrpSpPr/>
          <p:nvPr/>
        </p:nvGrpSpPr>
        <p:grpSpPr>
          <a:xfrm>
            <a:off x="8418339" y="3210871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0B94DB-A068-37C1-2CE9-7A6A9D1E0E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B1C29A5-B31F-5C9D-08DF-02B556B48C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3FE5F98-AA6A-21CC-BDDF-8C65CAFF2B5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2CD2E-5D8D-EE74-89EA-EA6BA08A55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C929F8-B492-2570-FDF6-08DC3BFCD7A6}"/>
              </a:ext>
            </a:extLst>
          </p:cNvPr>
          <p:cNvGrpSpPr/>
          <p:nvPr/>
        </p:nvGrpSpPr>
        <p:grpSpPr>
          <a:xfrm>
            <a:off x="3873059" y="3743292"/>
            <a:ext cx="1357532" cy="393896"/>
            <a:chOff x="963444" y="3429000"/>
            <a:chExt cx="1357532" cy="3938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F582812-F8ED-A072-FB56-935DB7262D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CD908A3-DE68-FDCF-E468-C05A174C18D4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87ED9B-79F0-CC56-75A2-AE05BC0F111D}"/>
              </a:ext>
            </a:extLst>
          </p:cNvPr>
          <p:cNvGrpSpPr/>
          <p:nvPr/>
        </p:nvGrpSpPr>
        <p:grpSpPr>
          <a:xfrm>
            <a:off x="845234" y="3743292"/>
            <a:ext cx="1357532" cy="393896"/>
            <a:chOff x="963444" y="3429000"/>
            <a:chExt cx="1357532" cy="3938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CB93C5-EB96-F18D-17F7-811085956AA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4385D3-EF4B-0A1C-699C-0D71403FD32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E40655-7CBE-463B-50C3-6C4690B1ED61}"/>
              </a:ext>
            </a:extLst>
          </p:cNvPr>
          <p:cNvGrpSpPr/>
          <p:nvPr/>
        </p:nvGrpSpPr>
        <p:grpSpPr>
          <a:xfrm>
            <a:off x="6892936" y="3743292"/>
            <a:ext cx="1357532" cy="393896"/>
            <a:chOff x="963444" y="3429000"/>
            <a:chExt cx="1357532" cy="39389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E7EC572-3F46-B0DD-C2DF-66A5B4B620D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E6F96A-7C71-82D7-37F9-A488342FA1C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3C08D5-8766-F84C-92FD-368C88C986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84676-BA70-3641-0BE3-3230970B46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F4A4C56-E52B-1B93-1BB5-D761C1D4AC2E}"/>
              </a:ext>
            </a:extLst>
          </p:cNvPr>
          <p:cNvGrpSpPr/>
          <p:nvPr/>
        </p:nvGrpSpPr>
        <p:grpSpPr>
          <a:xfrm>
            <a:off x="2364539" y="3743292"/>
            <a:ext cx="1357532" cy="393896"/>
            <a:chOff x="963444" y="3429000"/>
            <a:chExt cx="1357532" cy="39389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F11029B-65FB-E16A-5BEE-68BDEB459B8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2E5FC89-1E6D-DA49-0815-A4E7B3A7E1C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F47C2EE-9B56-DE64-4950-29D7AB18733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90D4FD-26C8-EB47-5290-41899411C8A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FD15BB-0B0C-6A55-83A5-1ECCCDEB52D0}"/>
              </a:ext>
            </a:extLst>
          </p:cNvPr>
          <p:cNvGrpSpPr/>
          <p:nvPr/>
        </p:nvGrpSpPr>
        <p:grpSpPr>
          <a:xfrm>
            <a:off x="5392365" y="3743292"/>
            <a:ext cx="1357532" cy="393896"/>
            <a:chOff x="963444" y="3429000"/>
            <a:chExt cx="1357532" cy="39389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CC649B7-2CAB-1DEE-A2A5-86C2E137C06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50CE64-6256-3375-234A-72F3B7DCC0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1A3D30E-8087-EB77-92D8-91F7334C400C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1BD560A-D9D2-AEDC-385E-F99D44F2250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54BF11-3234-5011-5CD5-4E64E12B0B54}"/>
              </a:ext>
            </a:extLst>
          </p:cNvPr>
          <p:cNvGrpSpPr/>
          <p:nvPr/>
        </p:nvGrpSpPr>
        <p:grpSpPr>
          <a:xfrm>
            <a:off x="8418339" y="3743292"/>
            <a:ext cx="1357532" cy="393896"/>
            <a:chOff x="963444" y="3429000"/>
            <a:chExt cx="1357532" cy="3938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8FE352-87A0-0C79-409F-715307FCF3A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4912F4-25DE-39ED-0F3B-1FD80456013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6CD423-34B5-6187-FC2B-FA6A4A448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491A4A4-81FC-CBA8-5F6C-D1500B7EBA5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B178C6-60F2-CFA5-28DC-7DCC1C17CE8B}"/>
              </a:ext>
            </a:extLst>
          </p:cNvPr>
          <p:cNvGrpSpPr/>
          <p:nvPr/>
        </p:nvGrpSpPr>
        <p:grpSpPr>
          <a:xfrm>
            <a:off x="3873059" y="4253872"/>
            <a:ext cx="1357532" cy="393896"/>
            <a:chOff x="963444" y="3429000"/>
            <a:chExt cx="1357532" cy="39389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3872BB-A785-552D-C7C4-B6426690F8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BF69DA-75FF-2EC9-74A4-1A95FA8FCE59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ADED9E0-E1EF-6FC3-D331-17A1D5CAE8AE}"/>
              </a:ext>
            </a:extLst>
          </p:cNvPr>
          <p:cNvGrpSpPr/>
          <p:nvPr/>
        </p:nvGrpSpPr>
        <p:grpSpPr>
          <a:xfrm>
            <a:off x="845234" y="4253872"/>
            <a:ext cx="1357532" cy="393896"/>
            <a:chOff x="963444" y="3429000"/>
            <a:chExt cx="1357532" cy="39389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0EE6C61-58DA-532A-CDB3-3795DA33112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DD0650E-5689-D583-6551-1D472DA13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210C70-5185-FDA2-AEB1-C2FBD0E05B47}"/>
              </a:ext>
            </a:extLst>
          </p:cNvPr>
          <p:cNvGrpSpPr/>
          <p:nvPr/>
        </p:nvGrpSpPr>
        <p:grpSpPr>
          <a:xfrm>
            <a:off x="6892936" y="4253872"/>
            <a:ext cx="1357532" cy="393896"/>
            <a:chOff x="963444" y="3429000"/>
            <a:chExt cx="1357532" cy="39389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4EE1E68-C899-ACBB-69AF-0BA3B6A8EB4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86D23D-CFEF-5CFC-5BE3-68611F95661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8DC096-3DA4-C827-126E-3588DAA9CAAE}"/>
              </a:ext>
            </a:extLst>
          </p:cNvPr>
          <p:cNvGrpSpPr/>
          <p:nvPr/>
        </p:nvGrpSpPr>
        <p:grpSpPr>
          <a:xfrm>
            <a:off x="2364539" y="4253872"/>
            <a:ext cx="1357532" cy="393896"/>
            <a:chOff x="963444" y="3429000"/>
            <a:chExt cx="1357532" cy="39389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B765D46-9A74-3822-A4B1-16592E130BD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0597775-493E-CA85-ABF2-E1AA9747D67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764AA6A-F565-915B-AB65-EAC5246C69E1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F39C442-159B-D7A1-E28A-E45C31391D4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67F2DE-A752-3F0D-E933-944DEBFC4BE6}"/>
              </a:ext>
            </a:extLst>
          </p:cNvPr>
          <p:cNvGrpSpPr/>
          <p:nvPr/>
        </p:nvGrpSpPr>
        <p:grpSpPr>
          <a:xfrm>
            <a:off x="5392365" y="4253872"/>
            <a:ext cx="1357532" cy="393896"/>
            <a:chOff x="963444" y="3429000"/>
            <a:chExt cx="1357532" cy="3938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A6A5D53-E3DF-80C7-2C3A-21DE18445F6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197B3CC-C3D3-A073-25EE-D2C76F127F6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CDCD749-DB47-E200-221F-2534EA0FA1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F994688-91D2-EBDC-E8E0-175BDBE4D6F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F2D52A-ECEA-44BE-C366-B87C26FA0431}"/>
              </a:ext>
            </a:extLst>
          </p:cNvPr>
          <p:cNvGrpSpPr/>
          <p:nvPr/>
        </p:nvGrpSpPr>
        <p:grpSpPr>
          <a:xfrm>
            <a:off x="8418339" y="4253872"/>
            <a:ext cx="1357532" cy="393896"/>
            <a:chOff x="963444" y="3429000"/>
            <a:chExt cx="1357532" cy="39389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D817565-BCC6-22FD-A23E-EAD95CB734A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4D45195-A7F5-8D57-F95F-D93BC208960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9CC8DE1-D7E6-87D3-EAB6-176AD2F858D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BC0EDAD-ACB9-8E08-1B28-16B7C87DE15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6D7EBCEF-B731-A5D6-0EFC-4616E71D7B1C}"/>
              </a:ext>
            </a:extLst>
          </p:cNvPr>
          <p:cNvGrpSpPr/>
          <p:nvPr/>
        </p:nvGrpSpPr>
        <p:grpSpPr>
          <a:xfrm>
            <a:off x="3873059" y="4811126"/>
            <a:ext cx="1357532" cy="393896"/>
            <a:chOff x="963444" y="3429000"/>
            <a:chExt cx="1357532" cy="393896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13D80C1-C67D-1724-455E-F1C6C6F78BA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4BCD1E4-A0D7-5287-8B55-E5F0A6735942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91B6376-EFA3-A059-8CE2-E10A427F4081}"/>
              </a:ext>
            </a:extLst>
          </p:cNvPr>
          <p:cNvGrpSpPr/>
          <p:nvPr/>
        </p:nvGrpSpPr>
        <p:grpSpPr>
          <a:xfrm>
            <a:off x="845234" y="4811126"/>
            <a:ext cx="1357532" cy="393896"/>
            <a:chOff x="963444" y="3429000"/>
            <a:chExt cx="1357532" cy="393896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9DC1CBC-C3E2-D5E3-FA24-80C84CD9BA0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010FB2A-925E-B223-A82F-8D9AB9141178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DD4A80C-A31C-2513-3739-82FDC8E26D73}"/>
              </a:ext>
            </a:extLst>
          </p:cNvPr>
          <p:cNvGrpSpPr/>
          <p:nvPr/>
        </p:nvGrpSpPr>
        <p:grpSpPr>
          <a:xfrm>
            <a:off x="6892936" y="4811126"/>
            <a:ext cx="1357532" cy="393896"/>
            <a:chOff x="963444" y="3429000"/>
            <a:chExt cx="1357532" cy="39389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DB78DA8-C3B2-B1CE-6E80-24DF5035102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DA3BE02-8321-B849-3D78-31105A3EA92F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0435E4E-9FC5-DE26-6A5B-01EED041D407}"/>
              </a:ext>
            </a:extLst>
          </p:cNvPr>
          <p:cNvGrpSpPr/>
          <p:nvPr/>
        </p:nvGrpSpPr>
        <p:grpSpPr>
          <a:xfrm>
            <a:off x="2364539" y="4811126"/>
            <a:ext cx="1357532" cy="393896"/>
            <a:chOff x="963444" y="3429000"/>
            <a:chExt cx="1357532" cy="393896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09FC5D5-2233-528F-B95B-A8C23894A61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C5FAB9BC-C783-0077-1F8C-4897BCD5798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851C9AA-EB0F-1E64-F755-8B1DC6CC3530}"/>
              </a:ext>
            </a:extLst>
          </p:cNvPr>
          <p:cNvGrpSpPr/>
          <p:nvPr/>
        </p:nvGrpSpPr>
        <p:grpSpPr>
          <a:xfrm>
            <a:off x="5392365" y="4811126"/>
            <a:ext cx="1357532" cy="393896"/>
            <a:chOff x="963444" y="3429000"/>
            <a:chExt cx="1357532" cy="393896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9509517-38C6-90AD-3805-9C10983EA0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C4AE3A8-9765-9900-EBFD-B06B4783266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10501AF-DEE2-D76D-75F9-A72381BB447A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9741E20-1BE3-5FA9-FD5A-E8A2A0B36BF1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8E4DFD7-7BEA-B0A1-4AFF-DB7FEBD24C1C}"/>
              </a:ext>
            </a:extLst>
          </p:cNvPr>
          <p:cNvGrpSpPr/>
          <p:nvPr/>
        </p:nvGrpSpPr>
        <p:grpSpPr>
          <a:xfrm>
            <a:off x="8418339" y="4811126"/>
            <a:ext cx="1357532" cy="393896"/>
            <a:chOff x="963444" y="3429000"/>
            <a:chExt cx="1357532" cy="39389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60A8693-B430-98C3-C0C5-40450F64C75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55550AC-EEFE-DE4D-D94A-76B4101E599D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8A394E1-25AC-F755-1587-EB1910FE012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4B5BD32C-F9E2-8E7B-E6AF-A6A456FBF07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126D65C-68A5-F181-04CC-DCB9DB4D56F2}"/>
              </a:ext>
            </a:extLst>
          </p:cNvPr>
          <p:cNvGrpSpPr/>
          <p:nvPr/>
        </p:nvGrpSpPr>
        <p:grpSpPr>
          <a:xfrm>
            <a:off x="3873059" y="5347961"/>
            <a:ext cx="1357532" cy="393896"/>
            <a:chOff x="963444" y="3429000"/>
            <a:chExt cx="1357532" cy="393896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766AA0EE-6420-A607-68E7-034372642AB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E02A07C-2C70-7376-4E69-563BEE1105E6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2144EEB-6959-473F-9F0B-F8A9DD38C5CB}"/>
              </a:ext>
            </a:extLst>
          </p:cNvPr>
          <p:cNvGrpSpPr/>
          <p:nvPr/>
        </p:nvGrpSpPr>
        <p:grpSpPr>
          <a:xfrm>
            <a:off x="845234" y="5347961"/>
            <a:ext cx="1357532" cy="393896"/>
            <a:chOff x="963444" y="3429000"/>
            <a:chExt cx="1357532" cy="393896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2DCDD64-1318-61D8-708D-CBA5127CEC1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86B0ADE-BDD3-2E0A-CAFF-67FAE6CB36CA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9F2B1D3-6B41-6F75-AA06-7AE6C1ADB59C}"/>
              </a:ext>
            </a:extLst>
          </p:cNvPr>
          <p:cNvGrpSpPr/>
          <p:nvPr/>
        </p:nvGrpSpPr>
        <p:grpSpPr>
          <a:xfrm>
            <a:off x="6892936" y="5347961"/>
            <a:ext cx="1357532" cy="393896"/>
            <a:chOff x="963444" y="3429000"/>
            <a:chExt cx="1357532" cy="39389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41A724D6-69AD-B199-D4D7-626A15CCC17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7844D83-269B-3CB6-4C47-896A5E1BFE65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5D0FDA92-FD85-F648-AC16-77A8D647D9E3}"/>
              </a:ext>
            </a:extLst>
          </p:cNvPr>
          <p:cNvGrpSpPr/>
          <p:nvPr/>
        </p:nvGrpSpPr>
        <p:grpSpPr>
          <a:xfrm>
            <a:off x="2364539" y="5347961"/>
            <a:ext cx="1357532" cy="393896"/>
            <a:chOff x="963444" y="3429000"/>
            <a:chExt cx="1357532" cy="393896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6C4034B-84CB-6A32-A769-A6630E7C867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CA91368-9922-2883-007D-2F5AD65DABF2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A8E9CA0-3877-5701-D63D-57F35C27CB14}"/>
              </a:ext>
            </a:extLst>
          </p:cNvPr>
          <p:cNvGrpSpPr/>
          <p:nvPr/>
        </p:nvGrpSpPr>
        <p:grpSpPr>
          <a:xfrm>
            <a:off x="5392365" y="5347961"/>
            <a:ext cx="1357532" cy="393896"/>
            <a:chOff x="963444" y="3429000"/>
            <a:chExt cx="1357532" cy="3938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BDBC836-4F50-D82B-8DA7-0EC2D9CC04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0A45EFC-A1FC-82FF-AB08-DCD1F4F58E1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DABEA8F-0150-EEDF-AB24-6EB6927EBDB6}"/>
              </a:ext>
            </a:extLst>
          </p:cNvPr>
          <p:cNvGrpSpPr/>
          <p:nvPr/>
        </p:nvGrpSpPr>
        <p:grpSpPr>
          <a:xfrm>
            <a:off x="8418339" y="5347961"/>
            <a:ext cx="1357532" cy="393896"/>
            <a:chOff x="963444" y="3429000"/>
            <a:chExt cx="1357532" cy="393896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D2A84CEE-CE45-3C08-9BCC-9A57A6AAD4C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10D0D74-FFB0-CD72-C545-C4A6AC652B9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6DDD6E31-6A7F-CC4B-5F1C-3DA4AA566D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97153C54-B1E2-5BB1-E018-5F0C481D0C7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0" name="Picture 4">
            <a:extLst>
              <a:ext uri="{FF2B5EF4-FFF2-40B4-BE49-F238E27FC236}">
                <a16:creationId xmlns:a16="http://schemas.microsoft.com/office/drawing/2014/main" id="{D71050DC-24FE-1349-2776-F1A52B18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888B7B9-8BA6-3499-D0BE-151911025821}"/>
              </a:ext>
            </a:extLst>
          </p:cNvPr>
          <p:cNvSpPr txBox="1"/>
          <p:nvPr/>
        </p:nvSpPr>
        <p:spPr>
          <a:xfrm>
            <a:off x="4354802" y="2187097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9815049-624A-044B-5662-32387C3064FC}"/>
              </a:ext>
            </a:extLst>
          </p:cNvPr>
          <p:cNvSpPr txBox="1"/>
          <p:nvPr/>
        </p:nvSpPr>
        <p:spPr>
          <a:xfrm>
            <a:off x="7394539" y="2187097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1851719-49D6-FBD8-5A3D-FE3EAFAB8F29}"/>
              </a:ext>
            </a:extLst>
          </p:cNvPr>
          <p:cNvSpPr txBox="1"/>
          <p:nvPr/>
        </p:nvSpPr>
        <p:spPr>
          <a:xfrm>
            <a:off x="2801170" y="2187097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5F88E97-7DEA-9016-E5DC-C8F5BEA18CB9}"/>
              </a:ext>
            </a:extLst>
          </p:cNvPr>
          <p:cNvSpPr txBox="1"/>
          <p:nvPr/>
        </p:nvSpPr>
        <p:spPr>
          <a:xfrm>
            <a:off x="5634110" y="2187097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D949383-B78F-F50E-1C94-C2FB61C71558}"/>
              </a:ext>
            </a:extLst>
          </p:cNvPr>
          <p:cNvSpPr txBox="1"/>
          <p:nvPr/>
        </p:nvSpPr>
        <p:spPr>
          <a:xfrm>
            <a:off x="8816468" y="2187097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225" name="Content Placeholder 2">
            <a:extLst>
              <a:ext uri="{FF2B5EF4-FFF2-40B4-BE49-F238E27FC236}">
                <a16:creationId xmlns:a16="http://schemas.microsoft.com/office/drawing/2014/main" id="{E8C1ED1C-53A2-B42D-19CA-CD8FC4F45663}"/>
              </a:ext>
            </a:extLst>
          </p:cNvPr>
          <p:cNvSpPr txBox="1">
            <a:spLocks/>
          </p:cNvSpPr>
          <p:nvPr/>
        </p:nvSpPr>
        <p:spPr>
          <a:xfrm>
            <a:off x="771942" y="5863695"/>
            <a:ext cx="8252483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No valid assignment for </a:t>
            </a:r>
            <a:r>
              <a:rPr lang="en-US" b="1" dirty="0"/>
              <a:t>SA</a:t>
            </a:r>
            <a:r>
              <a:rPr lang="en-US" dirty="0"/>
              <a:t>. 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Then the algorithm backtracks to try other assignments… </a:t>
            </a:r>
          </a:p>
        </p:txBody>
      </p:sp>
    </p:spTree>
    <p:extLst>
      <p:ext uri="{BB962C8B-B14F-4D97-AF65-F5344CB8AC3E}">
        <p14:creationId xmlns:p14="http://schemas.microsoft.com/office/powerpoint/2010/main" val="32833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2" grpId="0"/>
      <p:bldP spid="214" grpId="0"/>
      <p:bldP spid="216" grpId="0"/>
      <p:bldP spid="218" grpId="0"/>
      <p:bldP spid="220" grpId="0"/>
      <p:bldP spid="2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86E7-757B-9379-18F8-42180798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E14C-F910-A14C-8F09-9C50CE5DA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213881"/>
            <a:ext cx="7626376" cy="8646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Cross off values that violate a constraint when added to the existing assignment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D0326-FECB-A599-1DFE-1CA2247D6343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0ED67B-E893-994F-702D-30128716DE73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8F9132-AE65-892B-D30F-D8F6681CFF3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2BF746-ECC3-71EF-F610-0DBC3C4334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1C05A7-A20F-A426-40A2-36BCCFB452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05C734-8EEB-BD28-C87B-BE402423D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2E96C-693E-E083-DD88-D7488106A164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49915FB-1E72-7BB8-F148-27020B2C55D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1DF41A1-6E45-FAEE-C496-D4D63FCF66C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669BF2-2B31-401D-5353-A56BDCB7BE9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F843F6-68AD-498D-4CF3-250881A30F1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6954F4-E8E1-4C88-4F21-44B263C0C5FA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6A7FA6-55D9-EB8B-7317-7A63398A340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E7B010C-59DE-2DA1-34EE-6D92A493ED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8A8388-2FDA-503D-7C09-52DE40A1253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A4FDF43-6072-8B71-F94F-A17A700F8A6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0805CB-0989-1B34-EF62-76759122C0E8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F444799-37EB-BA32-6D78-D58F1BEB809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41EA229-6CB4-A03D-F5D9-B96375AD098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9211549-2D13-E8B5-880C-5C7F3BD3E62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FD4996-3E6A-9118-B7F1-1C9521EDA64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3A9285C-DC2C-B582-152D-2E3213235A62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B8067F-C53C-4BC8-32C6-50057E6DA2C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9E95E8B-4BD5-2FD2-A161-A601F32B439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2B8254-E103-0D8D-2EFA-D1E03852959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A727002-B492-C54E-E325-B12C73F22D36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9F6AB2-26A7-1EA5-DF94-E3311CD854D9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5539C1-0D7C-ABDA-65BF-B8E466DF011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7A36E6-5BE6-0DE7-2228-5BC5F360FB8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4D7E02-4920-A040-4246-A4AB6ED29688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F77879-8923-FDF4-206F-8B7C8DD609F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BA74F50-254C-8662-84C4-3301D2A99CCE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5A15A3A-B170-5782-6C43-07D7E1FA43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4F0F975-BEC9-36F7-6AF0-A390651B33E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F157B1-1041-DEDB-F1BE-9343D54259E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C8C7F8-4A57-7D9D-FACF-75E5927AF202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577457-9BEC-B698-F7E6-AFA9C9F89649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9CA49A-0418-0BEA-6DB4-F928E72CE8B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A1F99E1-D797-E431-24F9-D445E6BF096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AA29FA-3D18-23B6-B440-550F8B87EEBB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3BE6048-94E0-15FE-82DF-CD0594186F8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F76832-6508-3B68-63D0-9C28ED7846F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E64382-4992-A146-47DC-AAEEBC42564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3E63BD-4C97-7D1E-6975-7436C1044DB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40273E-45AF-3E8B-A98B-6E0086C4763B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399A56B-94DE-7DF1-1C1C-A31E4891E14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1E75333-217C-20C2-A361-92919A9FA04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723C058-0ED9-0615-EE5D-1674442A0AF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BE5C53-6252-92F3-FB0C-AC4C56B2054E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36BBAC-8DF9-13E3-60D7-78DC9B1BEC8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381E2F4-8F13-26FD-7596-B8C8C44F9DAE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85F2B8-2E2C-B27A-D558-11978FF9553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26A6445-E1A8-5315-BA40-A1C696E3179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BD8128-552E-BB2F-68CC-05F726709AAD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0B94DB-A068-37C1-2CE9-7A6A9D1E0E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3FE5F98-AA6A-21CC-BDDF-8C65CAFF2B5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2CD2E-5D8D-EE74-89EA-EA6BA08A55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CC929F8-B492-2570-FDF6-08DC3BFCD7A6}"/>
              </a:ext>
            </a:extLst>
          </p:cNvPr>
          <p:cNvGrpSpPr/>
          <p:nvPr/>
        </p:nvGrpSpPr>
        <p:grpSpPr>
          <a:xfrm>
            <a:off x="3873059" y="3743291"/>
            <a:ext cx="1357532" cy="393896"/>
            <a:chOff x="963444" y="3429000"/>
            <a:chExt cx="1357532" cy="3938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F582812-F8ED-A072-FB56-935DB7262D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CD908A3-DE68-FDCF-E468-C05A174C18D4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87ED9B-79F0-CC56-75A2-AE05BC0F111D}"/>
              </a:ext>
            </a:extLst>
          </p:cNvPr>
          <p:cNvGrpSpPr/>
          <p:nvPr/>
        </p:nvGrpSpPr>
        <p:grpSpPr>
          <a:xfrm>
            <a:off x="845234" y="3743291"/>
            <a:ext cx="1357532" cy="393896"/>
            <a:chOff x="963444" y="3429000"/>
            <a:chExt cx="1357532" cy="39389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CB93C5-EB96-F18D-17F7-811085956AA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E4385D3-EF4B-0A1C-699C-0D71403FD324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DE40655-7CBE-463B-50C3-6C4690B1ED61}"/>
              </a:ext>
            </a:extLst>
          </p:cNvPr>
          <p:cNvGrpSpPr/>
          <p:nvPr/>
        </p:nvGrpSpPr>
        <p:grpSpPr>
          <a:xfrm>
            <a:off x="6892936" y="3743291"/>
            <a:ext cx="1357532" cy="393896"/>
            <a:chOff x="963444" y="3429000"/>
            <a:chExt cx="1357532" cy="39389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E7EC572-3F46-B0DD-C2DF-66A5B4B620D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E6F96A-7C71-82D7-37F9-A488342FA1C5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3C08D5-8766-F84C-92FD-368C88C986D6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84676-BA70-3641-0BE3-3230970B46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F4A4C56-E52B-1B93-1BB5-D761C1D4AC2E}"/>
              </a:ext>
            </a:extLst>
          </p:cNvPr>
          <p:cNvGrpSpPr/>
          <p:nvPr/>
        </p:nvGrpSpPr>
        <p:grpSpPr>
          <a:xfrm>
            <a:off x="2364539" y="3743291"/>
            <a:ext cx="1357532" cy="393896"/>
            <a:chOff x="963444" y="3429000"/>
            <a:chExt cx="1357532" cy="39389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F11029B-65FB-E16A-5BEE-68BDEB459B8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E90D4FD-26C8-EB47-5290-41899411C8A5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4FD15BB-0B0C-6A55-83A5-1ECCCDEB52D0}"/>
              </a:ext>
            </a:extLst>
          </p:cNvPr>
          <p:cNvGrpSpPr/>
          <p:nvPr/>
        </p:nvGrpSpPr>
        <p:grpSpPr>
          <a:xfrm>
            <a:off x="5392365" y="3743291"/>
            <a:ext cx="1357532" cy="393896"/>
            <a:chOff x="963444" y="3429000"/>
            <a:chExt cx="1357532" cy="39389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CC649B7-2CAB-1DEE-A2A5-86C2E137C068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750CE64-6256-3375-234A-72F3B7DCC001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1BD560A-D9D2-AEDC-385E-F99D44F2250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154BF11-3234-5011-5CD5-4E64E12B0B54}"/>
              </a:ext>
            </a:extLst>
          </p:cNvPr>
          <p:cNvGrpSpPr/>
          <p:nvPr/>
        </p:nvGrpSpPr>
        <p:grpSpPr>
          <a:xfrm>
            <a:off x="8418339" y="3743291"/>
            <a:ext cx="1357532" cy="393896"/>
            <a:chOff x="963444" y="3429000"/>
            <a:chExt cx="1357532" cy="39389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8FE352-87A0-0C79-409F-715307FCF3A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491A4A4-81FC-CBA8-5F6C-D1500B7EBA5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7B178C6-60F2-CFA5-28DC-7DCC1C17CE8B}"/>
              </a:ext>
            </a:extLst>
          </p:cNvPr>
          <p:cNvGrpSpPr/>
          <p:nvPr/>
        </p:nvGrpSpPr>
        <p:grpSpPr>
          <a:xfrm>
            <a:off x="3873059" y="4253871"/>
            <a:ext cx="1357532" cy="393896"/>
            <a:chOff x="963444" y="3429000"/>
            <a:chExt cx="1357532" cy="39389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3872BB-A785-552D-C7C4-B6426690F87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BF69DA-75FF-2EC9-74A4-1A95FA8FCE59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ADED9E0-E1EF-6FC3-D331-17A1D5CAE8AE}"/>
              </a:ext>
            </a:extLst>
          </p:cNvPr>
          <p:cNvGrpSpPr/>
          <p:nvPr/>
        </p:nvGrpSpPr>
        <p:grpSpPr>
          <a:xfrm>
            <a:off x="845234" y="4253871"/>
            <a:ext cx="1357532" cy="393896"/>
            <a:chOff x="963444" y="3429000"/>
            <a:chExt cx="1357532" cy="39389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0EE6C61-58DA-532A-CDB3-3795DA33112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DD0650E-5689-D583-6551-1D472DA13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210C70-5185-FDA2-AEB1-C2FBD0E05B47}"/>
              </a:ext>
            </a:extLst>
          </p:cNvPr>
          <p:cNvGrpSpPr/>
          <p:nvPr/>
        </p:nvGrpSpPr>
        <p:grpSpPr>
          <a:xfrm>
            <a:off x="6892936" y="4253871"/>
            <a:ext cx="1357532" cy="393896"/>
            <a:chOff x="963444" y="3429000"/>
            <a:chExt cx="1357532" cy="39389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4EE1E68-C899-ACBB-69AF-0BA3B6A8EB4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86D23D-CFEF-5CFC-5BE3-68611F956617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8DC096-3DA4-C827-126E-3588DAA9CAAE}"/>
              </a:ext>
            </a:extLst>
          </p:cNvPr>
          <p:cNvGrpSpPr/>
          <p:nvPr/>
        </p:nvGrpSpPr>
        <p:grpSpPr>
          <a:xfrm>
            <a:off x="2364539" y="4253871"/>
            <a:ext cx="1357532" cy="393896"/>
            <a:chOff x="963444" y="3429000"/>
            <a:chExt cx="1357532" cy="39389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B765D46-9A74-3822-A4B1-16592E130BD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F39C442-159B-D7A1-E28A-E45C31391D4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867F2DE-A752-3F0D-E933-944DEBFC4BE6}"/>
              </a:ext>
            </a:extLst>
          </p:cNvPr>
          <p:cNvGrpSpPr/>
          <p:nvPr/>
        </p:nvGrpSpPr>
        <p:grpSpPr>
          <a:xfrm>
            <a:off x="5392365" y="4253871"/>
            <a:ext cx="1357532" cy="393896"/>
            <a:chOff x="963444" y="3429000"/>
            <a:chExt cx="1357532" cy="39389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A6A5D53-E3DF-80C7-2C3A-21DE18445F6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197B3CC-C3D3-A073-25EE-D2C76F127F6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D817565-BCC6-22FD-A23E-EAD95CB734A2}"/>
              </a:ext>
            </a:extLst>
          </p:cNvPr>
          <p:cNvSpPr/>
          <p:nvPr/>
        </p:nvSpPr>
        <p:spPr>
          <a:xfrm>
            <a:off x="8418339" y="4253871"/>
            <a:ext cx="1357532" cy="3938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4">
            <a:extLst>
              <a:ext uri="{FF2B5EF4-FFF2-40B4-BE49-F238E27FC236}">
                <a16:creationId xmlns:a16="http://schemas.microsoft.com/office/drawing/2014/main" id="{D71050DC-24FE-1349-2776-F1A52B18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888B7B9-8BA6-3499-D0BE-151911025821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9815049-624A-044B-5662-32387C3064FC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1851719-49D6-FBD8-5A3D-FE3EAFAB8F29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5F88E97-7DEA-9016-E5DC-C8F5BEA18CB9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D949383-B78F-F50E-1C94-C2FB61C71558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E9993DAF-51AE-BF45-0124-B76968CFC8B0}"/>
              </a:ext>
            </a:extLst>
          </p:cNvPr>
          <p:cNvSpPr txBox="1">
            <a:spLocks/>
          </p:cNvSpPr>
          <p:nvPr/>
        </p:nvSpPr>
        <p:spPr>
          <a:xfrm>
            <a:off x="740281" y="4836754"/>
            <a:ext cx="10443534" cy="812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Inconsistency found for </a:t>
            </a:r>
            <a:r>
              <a:rPr lang="en-US" b="1" dirty="0"/>
              <a:t>SA </a:t>
            </a:r>
            <a:r>
              <a:rPr lang="en-US" dirty="0"/>
              <a:t>(even though we haven’t reached the layer of SA). </a:t>
            </a:r>
          </a:p>
        </p:txBody>
      </p:sp>
    </p:spTree>
    <p:extLst>
      <p:ext uri="{BB962C8B-B14F-4D97-AF65-F5344CB8AC3E}">
        <p14:creationId xmlns:p14="http://schemas.microsoft.com/office/powerpoint/2010/main" val="226771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36" grpId="0" animBg="1"/>
      <p:bldP spid="212" grpId="0"/>
      <p:bldP spid="214" grpId="0"/>
      <p:bldP spid="216" grpId="0"/>
      <p:bldP spid="218" grpId="0"/>
      <p:bldP spid="220" grpId="0"/>
      <p:bldP spid="2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8EA7-3580-E3A6-583A-70A09B1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17BFA-9B16-87E2-CC8B-245B9D406773}"/>
              </a:ext>
            </a:extLst>
          </p:cNvPr>
          <p:cNvSpPr/>
          <p:nvPr/>
        </p:nvSpPr>
        <p:spPr>
          <a:xfrm>
            <a:off x="919825" y="1058491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violates constraints: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F0C726-C4FE-9706-3C6E-4758384EEC8D}"/>
              </a:ext>
            </a:extLst>
          </p:cNvPr>
          <p:cNvSpPr txBox="1">
            <a:spLocks/>
          </p:cNvSpPr>
          <p:nvPr/>
        </p:nvSpPr>
        <p:spPr>
          <a:xfrm>
            <a:off x="1428436" y="397014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221067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2B4F56-E48C-3A46-593D-BFEB5BCB293F}"/>
              </a:ext>
            </a:extLst>
          </p:cNvPr>
          <p:cNvSpPr/>
          <p:nvPr/>
        </p:nvSpPr>
        <p:spPr>
          <a:xfrm>
            <a:off x="919825" y="4558622"/>
            <a:ext cx="8456292" cy="2186836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A8EA7-3580-E3A6-583A-70A09B14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A17BFA-9B16-87E2-CC8B-245B9D406773}"/>
              </a:ext>
            </a:extLst>
          </p:cNvPr>
          <p:cNvSpPr/>
          <p:nvPr/>
        </p:nvSpPr>
        <p:spPr>
          <a:xfrm>
            <a:off x="919825" y="1058491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9177622-C4E0-DBC5-5E01-024D9692D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44851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5B1F49C6-47AB-D5EE-20F9-92C7292FE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06404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03E76B0-4317-D7F7-0E53-973405BD2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178937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5A3613CA-AD2A-4EF8-ADE4-EF5042E53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5978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D2FCC4CC-E899-2F93-7F1D-0CCC64D10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52261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</m:oMath>
                </a14:m>
                <a:r>
                  <a:rPr lang="en-US" sz="2100" dirty="0"/>
                  <a:t>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63DFA411-D08F-EC06-31B1-EDA0731EC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23714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0D9FA59C-6174-B06C-4252-919B19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61520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10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AF0C726-C4FE-9706-3C6E-4758384EEC8D}"/>
              </a:ext>
            </a:extLst>
          </p:cNvPr>
          <p:cNvSpPr txBox="1">
            <a:spLocks/>
          </p:cNvSpPr>
          <p:nvPr/>
        </p:nvSpPr>
        <p:spPr>
          <a:xfrm>
            <a:off x="1428436" y="397014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A291F86-A76C-8B8D-7158-F85C456D9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2882651"/>
                <a:ext cx="794768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100" b="1" dirty="0">
                    <a:solidFill>
                      <a:srgbClr val="C00000"/>
                    </a:solidFill>
                  </a:rPr>
                  <a:t>ForwardChecking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A291F86-A76C-8B8D-7158-F85C456D9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2882651"/>
                <a:ext cx="7947682" cy="532717"/>
              </a:xfrm>
              <a:prstGeom prst="rect">
                <a:avLst/>
              </a:prstGeom>
              <a:blipFill>
                <a:blip r:embed="rId9"/>
                <a:stretch>
                  <a:fillRect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15BB6C-113F-4C31-6621-68DC1E2A67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5271757"/>
                <a:ext cx="6906672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615BB6C-113F-4C31-6621-68DC1E2A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5271757"/>
                <a:ext cx="6906672" cy="532718"/>
              </a:xfrm>
              <a:prstGeom prst="rect">
                <a:avLst/>
              </a:prstGeom>
              <a:blipFill>
                <a:blip r:embed="rId10"/>
                <a:stretch>
                  <a:fillRect l="-105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DEB8810-FDC7-71D4-52A8-B3EF533F91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5625143"/>
                <a:ext cx="7141134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Delete values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that are inconsistent with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4DEB8810-FDC7-71D4-52A8-B3EF533F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5625143"/>
                <a:ext cx="7141134" cy="532718"/>
              </a:xfrm>
              <a:prstGeom prst="rect">
                <a:avLst/>
              </a:prstGeom>
              <a:blipFill>
                <a:blip r:embed="rId11"/>
                <a:stretch>
                  <a:fillRect l="-1024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CDA2293-8710-938B-44E1-CD93E397EA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5306" y="4585932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 err="1">
                    <a:solidFill>
                      <a:srgbClr val="C00000"/>
                    </a:solidFill>
                  </a:rPr>
                  <a:t>ForwardChecking</a:t>
                </a:r>
                <a:r>
                  <a:rPr lang="en-US" sz="21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i="1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2CDA2293-8710-938B-44E1-CD93E397E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06" y="4585932"/>
                <a:ext cx="5274819" cy="453412"/>
              </a:xfrm>
              <a:prstGeom prst="rect">
                <a:avLst/>
              </a:prstGeom>
              <a:blipFill>
                <a:blip r:embed="rId12"/>
                <a:stretch>
                  <a:fillRect l="-1387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287DA-EA2C-222D-15EE-D3DEDFC517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4910334"/>
                <a:ext cx="258085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100" i="1" smtClean="0">
                          <a:latin typeface="Cambria Math" panose="02040503050406030204" pitchFamily="18" charset="0"/>
                        </a:rPr>
                        <m:t>omain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B287DA-EA2C-222D-15EE-D3DEDFC51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4910334"/>
                <a:ext cx="2580856" cy="5327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04BE3F-F387-2C51-2EA3-6AE2BCE8FA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3" y="5964461"/>
                <a:ext cx="6761307" cy="494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0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is empty:  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04BE3F-F387-2C51-2EA3-6AE2BCE8F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3" y="5964461"/>
                <a:ext cx="6761307" cy="494224"/>
              </a:xfrm>
              <a:prstGeom prst="rect">
                <a:avLst/>
              </a:prstGeom>
              <a:blipFill>
                <a:blip r:embed="rId14"/>
                <a:stretch>
                  <a:fillRect l="-1082" t="-864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DC33DAC-6A45-CE80-F920-86DED3203B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6308552"/>
                <a:ext cx="322093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DC33DAC-6A45-CE80-F920-86DED3203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6308552"/>
                <a:ext cx="3220936" cy="532718"/>
              </a:xfrm>
              <a:prstGeom prst="rect">
                <a:avLst/>
              </a:prstGeom>
              <a:blipFill>
                <a:blip r:embed="rId15"/>
                <a:stretch>
                  <a:fillRect l="-2268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44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/>
      <p:bldP spid="30" grpId="0"/>
      <p:bldP spid="31" grpId="0"/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7A93-F8AA-01AF-ACC4-B8DDAF47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Prune Even More?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D1629-9EDE-FB6B-2D9A-3A8EECFC0EDA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DAC673-B4A8-4636-5186-59A5C630D856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0DA390-5CC3-7592-8272-8A14F4EB2C9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BD18E2-B732-8D01-AA9D-18A381BF15E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C73F669-4162-E5D9-C8AE-D35B1B448E0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F85CC0-B7E8-D535-B64F-CB50EDC159C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FEE1F1-15E3-8A61-8C42-86B48E13A43A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ACCD0C-B398-7A48-6162-55B77409FB8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4E5CEE-FD46-7AE4-0969-E3C1FB48BB8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01196F-26FB-0526-9D25-06DCA4C1EC4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475E0F-B3D0-76C5-F513-D7BDE1B4801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BB9CDC-4870-DD00-9B0A-E53E907A5C27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6D34C0-B6F3-0513-DB71-1FDE32A838D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8B4506-D400-D834-D346-342A1CD79A6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74F43E-DE84-7C44-15D7-AB062437452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118B99-D7FC-B8CA-B5D4-A650F4001894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1C6DC-61D5-FA48-3EA2-BE17BA0EA003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6662DEB-0C00-16C6-1F75-23E8FB9E86C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A3EAD8-2795-3BCE-08AB-5DC99428569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BBCBE9-92E8-9A6D-B5EE-1555581F6F3E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E5D7B1-AE41-A6B2-08C9-D517C99CD0DE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93F757E-9EC2-EC26-9F2C-A3BF453422A2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C590C78-295F-34EA-5FC6-CFE83CE6B5E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16D484-824C-3124-9821-DA9B2338E60F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DA62FE-3B21-CED2-5848-4CDB2EA9E470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390396B-E4A0-3BD8-3769-EEC8EB09162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F08B88-D690-C830-B342-CB7B28ED9634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C1EC85-E76B-C09E-88B1-0C35F5A223A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AB17CA7-4A02-E623-A36C-4C9E5C80133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7868BFB-8CF0-1A15-30D6-C266F08A64B9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2D4A9F-2387-C5A0-4B95-4A864F22459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9C20AD5-4587-81AE-91AF-D4D72AD94B78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4CF77BB-1EF9-785C-7014-F4228680B51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382A6B5-A74F-8389-D6A0-55C433C0FD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EB4B77-EC9B-F648-4C89-E8A73132C4D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4A89CA6-4E17-75F2-8037-5004536CC79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F6EF5F-4D54-EE45-7ABE-B87E0E274B34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87352B-50C1-AC84-C735-8CB4ACA1329D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1BB9978-8E2B-6B17-06AB-A5451A7C9B2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ADCD3FE-2E82-C7D1-4FF9-DB3BAEE38BD2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7FF92AF-8868-26F5-34E7-DDF00112B35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76BC6A-8011-52BF-6E36-BD62A41FC2C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46FB28-D99B-B082-34D2-623BDC7C921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C6F20CA-E428-7001-CCA7-5F21EEE5745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011391-3875-DD76-B7C0-BD209F737D8F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D6B549-1899-886D-E8BB-64E6ECC861A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BD116F7-42BF-0B68-EF83-ADC4A8227E3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D709978-CD2E-E9FC-C012-F7F51B93921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EB9764A-D29D-4212-7BCD-56CFB8D16D86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5B01AED-818B-0FB7-FFB1-6A8CD02F875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D698FA9-C6A9-4E4D-8ABF-06E7E7F84AF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0F3A59-5877-CD19-FDBE-D56BCB49246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17186B9-02C5-B681-C7E1-E476BB5D0F6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1174AEB-078C-E7A3-A2CC-0657FE2FDCA1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0ADE42-4346-F2E4-6592-4A4C457CE7C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AD24ED-38BD-043E-CA7F-5AA67F9CDDF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4095E5-F9AC-4623-D8EB-E085B4AE527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C0E722-EB84-BD63-6DFE-97F5F817667F}"/>
              </a:ext>
            </a:extLst>
          </p:cNvPr>
          <p:cNvGrpSpPr/>
          <p:nvPr/>
        </p:nvGrpSpPr>
        <p:grpSpPr>
          <a:xfrm>
            <a:off x="3873059" y="3743291"/>
            <a:ext cx="1357532" cy="393896"/>
            <a:chOff x="963444" y="3429000"/>
            <a:chExt cx="1357532" cy="393896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5F7125B-C4C4-8E5C-6C20-954E73184B5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548D1BB-877D-399F-E814-59D56FE79220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FA7C7C4-686C-FE1F-BBAE-AC013FA4EF20}"/>
              </a:ext>
            </a:extLst>
          </p:cNvPr>
          <p:cNvGrpSpPr/>
          <p:nvPr/>
        </p:nvGrpSpPr>
        <p:grpSpPr>
          <a:xfrm>
            <a:off x="845234" y="3743291"/>
            <a:ext cx="1357532" cy="393896"/>
            <a:chOff x="963444" y="3429000"/>
            <a:chExt cx="1357532" cy="393896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F0C91A5-3263-34DF-6EFF-F59CC6566956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1C65754-12CE-3D5B-2CF8-0EB2F55C0009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48D9628-000B-DA48-9A70-E3F8CF130358}"/>
              </a:ext>
            </a:extLst>
          </p:cNvPr>
          <p:cNvGrpSpPr/>
          <p:nvPr/>
        </p:nvGrpSpPr>
        <p:grpSpPr>
          <a:xfrm>
            <a:off x="6892936" y="3743291"/>
            <a:ext cx="1357532" cy="393896"/>
            <a:chOff x="963444" y="3429000"/>
            <a:chExt cx="1357532" cy="39389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D6FFBD7-4D3E-F26A-4F14-D43B8FA5DA9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52FCF4F-EBC0-0D76-D2F6-B32A5590A04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89E5182-C4EF-907E-7EEF-EAB0FD6CD33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0DAFA3-4FE6-F9DF-1F78-2CC94479ED2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4267FF-087E-A31D-1D22-B6894F9563E8}"/>
              </a:ext>
            </a:extLst>
          </p:cNvPr>
          <p:cNvGrpSpPr/>
          <p:nvPr/>
        </p:nvGrpSpPr>
        <p:grpSpPr>
          <a:xfrm>
            <a:off x="2364539" y="3743291"/>
            <a:ext cx="1357532" cy="393896"/>
            <a:chOff x="963444" y="3429000"/>
            <a:chExt cx="1357532" cy="39389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CF1F64-31CA-7B12-CF74-2F80E3A9A5A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C25E554-0855-6799-3988-B4879A02C00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8C9F049-8453-F5B9-495F-11DF34B9AC0F}"/>
              </a:ext>
            </a:extLst>
          </p:cNvPr>
          <p:cNvGrpSpPr/>
          <p:nvPr/>
        </p:nvGrpSpPr>
        <p:grpSpPr>
          <a:xfrm>
            <a:off x="5392365" y="3743291"/>
            <a:ext cx="1357532" cy="393896"/>
            <a:chOff x="963444" y="3429000"/>
            <a:chExt cx="1357532" cy="39389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1534A86-B132-C25A-3AA3-0606CF13320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10FBD46-8380-9B2F-212E-7ADBFBB0F8F3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AA2A38B-97EF-1169-6C55-845AA38E3540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C77C6FE-9B36-32BE-0DED-B5DE3E120CFC}"/>
              </a:ext>
            </a:extLst>
          </p:cNvPr>
          <p:cNvGrpSpPr/>
          <p:nvPr/>
        </p:nvGrpSpPr>
        <p:grpSpPr>
          <a:xfrm>
            <a:off x="8418339" y="3743291"/>
            <a:ext cx="1357532" cy="393896"/>
            <a:chOff x="963444" y="3429000"/>
            <a:chExt cx="1357532" cy="39389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DF4EF2F-67FB-D1D8-1E17-D87B50D92E2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6E25C11-EC29-00FD-F890-C93CFCA3FE2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95A746A-31F6-54C3-5643-96FBF9248C0A}"/>
              </a:ext>
            </a:extLst>
          </p:cNvPr>
          <p:cNvGrpSpPr/>
          <p:nvPr/>
        </p:nvGrpSpPr>
        <p:grpSpPr>
          <a:xfrm>
            <a:off x="3873059" y="4253871"/>
            <a:ext cx="1357532" cy="393896"/>
            <a:chOff x="963444" y="3429000"/>
            <a:chExt cx="1357532" cy="39389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365E1B-45DA-E710-7EE2-B16301CE691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2D8C640-40EE-FE30-51DF-200A51330D3C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A52119-0B0C-E77B-6FEB-7E55E0C362CD}"/>
              </a:ext>
            </a:extLst>
          </p:cNvPr>
          <p:cNvGrpSpPr/>
          <p:nvPr/>
        </p:nvGrpSpPr>
        <p:grpSpPr>
          <a:xfrm>
            <a:off x="845234" y="4253871"/>
            <a:ext cx="1357532" cy="393896"/>
            <a:chOff x="963444" y="3429000"/>
            <a:chExt cx="1357532" cy="39389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2548E3-9FBD-417B-8C32-DAACEEE57C2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6A30ED3-27B9-6CEA-BF86-036F066F1AB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49054A-06C0-6029-E6FB-F08D6AC78700}"/>
              </a:ext>
            </a:extLst>
          </p:cNvPr>
          <p:cNvGrpSpPr/>
          <p:nvPr/>
        </p:nvGrpSpPr>
        <p:grpSpPr>
          <a:xfrm>
            <a:off x="6892936" y="4253871"/>
            <a:ext cx="1357532" cy="393896"/>
            <a:chOff x="963444" y="3429000"/>
            <a:chExt cx="1357532" cy="39389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D03C2DD-D0BC-A43B-DEA7-B5483CB7A71C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B581412-B0EA-B9A9-1843-E15F2C2C7146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88FD989-EA69-42B4-E3F6-261EA2AB0366}"/>
              </a:ext>
            </a:extLst>
          </p:cNvPr>
          <p:cNvGrpSpPr/>
          <p:nvPr/>
        </p:nvGrpSpPr>
        <p:grpSpPr>
          <a:xfrm>
            <a:off x="2364539" y="4253871"/>
            <a:ext cx="1357532" cy="393896"/>
            <a:chOff x="963444" y="3429000"/>
            <a:chExt cx="1357532" cy="393896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5AD1D4D-93F6-944B-477A-85F40DAC713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BB08EFF-9D24-AC22-AB27-AE1B10894DD8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663E63F-8043-28B1-4819-FF4CEC4DB960}"/>
              </a:ext>
            </a:extLst>
          </p:cNvPr>
          <p:cNvGrpSpPr/>
          <p:nvPr/>
        </p:nvGrpSpPr>
        <p:grpSpPr>
          <a:xfrm>
            <a:off x="5392365" y="4253871"/>
            <a:ext cx="1357532" cy="393896"/>
            <a:chOff x="963444" y="3429000"/>
            <a:chExt cx="1357532" cy="39389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FA5B643-13AE-4FF1-42B1-430C493FF61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9AE6C03-06C9-E25C-FC4B-8C18DC67FEA0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9369A2A1-AD10-B472-0B81-69CB4B6AD78D}"/>
              </a:ext>
            </a:extLst>
          </p:cNvPr>
          <p:cNvSpPr/>
          <p:nvPr/>
        </p:nvSpPr>
        <p:spPr>
          <a:xfrm>
            <a:off x="8418339" y="4253871"/>
            <a:ext cx="1357532" cy="39389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4">
            <a:extLst>
              <a:ext uri="{FF2B5EF4-FFF2-40B4-BE49-F238E27FC236}">
                <a16:creationId xmlns:a16="http://schemas.microsoft.com/office/drawing/2014/main" id="{E7A4EEDF-C41F-0614-1304-C4076CC6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9106" y="157599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7A38F35B-38BF-E025-B3A7-491A6CC673EF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10B9DF-F3DC-DC0D-8327-C2F18577CC81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6C7A5D2-2BF4-9E99-752D-328623564350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2C22BC-73EB-8358-AB54-5661FA5C1127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87F956A-BD2A-1D60-0A54-201D198A50AD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D82DDC80-06C3-7A01-727A-75A58677D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508" y="1385489"/>
            <a:ext cx="7626376" cy="693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forward checking: </a:t>
            </a:r>
          </a:p>
        </p:txBody>
      </p:sp>
      <p:sp>
        <p:nvSpPr>
          <p:cNvPr id="110" name="Arrow: Left 109">
            <a:extLst>
              <a:ext uri="{FF2B5EF4-FFF2-40B4-BE49-F238E27FC236}">
                <a16:creationId xmlns:a16="http://schemas.microsoft.com/office/drawing/2014/main" id="{15802954-62D1-41C4-0FE5-1697538B9F8A}"/>
              </a:ext>
            </a:extLst>
          </p:cNvPr>
          <p:cNvSpPr/>
          <p:nvPr/>
        </p:nvSpPr>
        <p:spPr>
          <a:xfrm>
            <a:off x="10076788" y="3799563"/>
            <a:ext cx="414997" cy="288388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4C45A1E3-6876-E5CE-2F6B-325B48EB15A6}"/>
              </a:ext>
            </a:extLst>
          </p:cNvPr>
          <p:cNvSpPr txBox="1">
            <a:spLocks/>
          </p:cNvSpPr>
          <p:nvPr/>
        </p:nvSpPr>
        <p:spPr>
          <a:xfrm>
            <a:off x="870508" y="4942270"/>
            <a:ext cx="7626376" cy="693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DCBDEAAF-2796-3789-28C1-AD45B90D78FA}"/>
              </a:ext>
            </a:extLst>
          </p:cNvPr>
          <p:cNvSpPr txBox="1">
            <a:spLocks/>
          </p:cNvSpPr>
          <p:nvPr/>
        </p:nvSpPr>
        <p:spPr>
          <a:xfrm>
            <a:off x="838199" y="4996509"/>
            <a:ext cx="10331549" cy="160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assigning </a:t>
            </a:r>
            <a:r>
              <a:rPr lang="en-US" b="1" dirty="0"/>
              <a:t>Q</a:t>
            </a:r>
            <a:r>
              <a:rPr lang="en-US" dirty="0"/>
              <a:t> with green, </a:t>
            </a:r>
            <a:r>
              <a:rPr lang="en-US" b="1" dirty="0"/>
              <a:t>NT</a:t>
            </a:r>
            <a:r>
              <a:rPr lang="en-US" dirty="0"/>
              <a:t> and </a:t>
            </a:r>
            <a:r>
              <a:rPr lang="en-US" b="1" dirty="0"/>
              <a:t>SA</a:t>
            </a:r>
            <a:r>
              <a:rPr lang="en-US" dirty="0"/>
              <a:t>’s domains are left with only blue.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But </a:t>
            </a:r>
            <a:r>
              <a:rPr lang="en-US" b="1" dirty="0"/>
              <a:t>NT</a:t>
            </a:r>
            <a:r>
              <a:rPr lang="en-US" dirty="0"/>
              <a:t> and </a:t>
            </a:r>
            <a:r>
              <a:rPr lang="en-US" b="1" dirty="0"/>
              <a:t>SA</a:t>
            </a:r>
            <a:r>
              <a:rPr lang="en-US" dirty="0"/>
              <a:t> are neighbors, so there is no consistent assignment from here.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can we detect such inconsistency at this step? </a:t>
            </a:r>
          </a:p>
        </p:txBody>
      </p:sp>
    </p:spTree>
    <p:extLst>
      <p:ext uri="{BB962C8B-B14F-4D97-AF65-F5344CB8AC3E}">
        <p14:creationId xmlns:p14="http://schemas.microsoft.com/office/powerpoint/2010/main" val="16082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96BF1517-E90A-78B9-CBA0-342C93C1A611}"/>
              </a:ext>
            </a:extLst>
          </p:cNvPr>
          <p:cNvSpPr/>
          <p:nvPr/>
        </p:nvSpPr>
        <p:spPr>
          <a:xfrm>
            <a:off x="846402" y="2684158"/>
            <a:ext cx="10344447" cy="949970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69489-EBBD-CB09-A65B-F913B7CC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3F3B41-1145-6EFD-6AC7-82D56FA9FBBE}"/>
              </a:ext>
            </a:extLst>
          </p:cNvPr>
          <p:cNvGrpSpPr/>
          <p:nvPr/>
        </p:nvGrpSpPr>
        <p:grpSpPr>
          <a:xfrm>
            <a:off x="4237597" y="1245064"/>
            <a:ext cx="3414346" cy="1199874"/>
            <a:chOff x="4161401" y="1779563"/>
            <a:chExt cx="3414346" cy="119987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CFB533-CBCD-E742-36DC-ECA3D3B9BBE8}"/>
                </a:ext>
              </a:extLst>
            </p:cNvPr>
            <p:cNvGrpSpPr/>
            <p:nvPr/>
          </p:nvGrpSpPr>
          <p:grpSpPr>
            <a:xfrm>
              <a:off x="4501663" y="1779563"/>
              <a:ext cx="2682238" cy="647114"/>
              <a:chOff x="4431325" y="1941342"/>
              <a:chExt cx="2682238" cy="6471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37945FE5-2D36-712B-13C9-3A729A73A10E}"/>
                      </a:ext>
                    </a:extLst>
                  </p:cNvPr>
                  <p:cNvSpPr/>
                  <p:nvPr/>
                </p:nvSpPr>
                <p:spPr>
                  <a:xfrm>
                    <a:off x="4431325" y="1941342"/>
                    <a:ext cx="647114" cy="64711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3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37945FE5-2D36-712B-13C9-3A729A73A1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325" y="1941342"/>
                    <a:ext cx="647114" cy="647114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6944DC0-B5AB-9E19-2EFB-C516BF149993}"/>
                      </a:ext>
                    </a:extLst>
                  </p:cNvPr>
                  <p:cNvSpPr/>
                  <p:nvPr/>
                </p:nvSpPr>
                <p:spPr>
                  <a:xfrm>
                    <a:off x="6466449" y="1941342"/>
                    <a:ext cx="647114" cy="64711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sz="23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" name="Oval 4">
                    <a:extLst>
                      <a:ext uri="{FF2B5EF4-FFF2-40B4-BE49-F238E27FC236}">
                        <a16:creationId xmlns:a16="http://schemas.microsoft.com/office/drawing/2014/main" id="{86944DC0-B5AB-9E19-2EFB-C516BF1499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66449" y="1941342"/>
                    <a:ext cx="647114" cy="64711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55360A3-FFC4-6044-215C-1F0CFF8DBFB5}"/>
                  </a:ext>
                </a:extLst>
              </p:cNvPr>
              <p:cNvCxnSpPr>
                <a:stCxn id="4" idx="6"/>
                <a:endCxn id="5" idx="2"/>
              </p:cNvCxnSpPr>
              <p:nvPr/>
            </p:nvCxnSpPr>
            <p:spPr>
              <a:xfrm>
                <a:off x="5078439" y="2264899"/>
                <a:ext cx="138801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ACA544-CA87-2202-183F-C8494C9E9E61}"/>
                  </a:ext>
                </a:extLst>
              </p:cNvPr>
              <p:cNvSpPr/>
              <p:nvPr/>
            </p:nvSpPr>
            <p:spPr>
              <a:xfrm>
                <a:off x="5732585" y="2194560"/>
                <a:ext cx="147711" cy="14771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66CC25A-7003-934B-E7C2-093036583F65}"/>
                    </a:ext>
                  </a:extLst>
                </p:cNvPr>
                <p:cNvSpPr txBox="1"/>
                <p:nvPr/>
              </p:nvSpPr>
              <p:spPr>
                <a:xfrm>
                  <a:off x="4161401" y="2504627"/>
                  <a:ext cx="1327638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66CC25A-7003-934B-E7C2-093036583F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1401" y="2504627"/>
                  <a:ext cx="1327638" cy="446276"/>
                </a:xfrm>
                <a:prstGeom prst="rect">
                  <a:avLst/>
                </a:prstGeom>
                <a:blipFill>
                  <a:blip r:embed="rId4"/>
                  <a:stretch>
                    <a:fillRect l="-459" b="-27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4F2EE8-9120-3926-64E3-7977B17EEFAD}"/>
                    </a:ext>
                  </a:extLst>
                </p:cNvPr>
                <p:cNvSpPr txBox="1"/>
                <p:nvPr/>
              </p:nvSpPr>
              <p:spPr>
                <a:xfrm>
                  <a:off x="6248109" y="2504627"/>
                  <a:ext cx="1327638" cy="474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Domain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4F2EE8-9120-3926-64E3-7977B17EE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109" y="2504627"/>
                  <a:ext cx="1327638" cy="474810"/>
                </a:xfrm>
                <a:prstGeom prst="rect">
                  <a:avLst/>
                </a:prstGeom>
                <a:blipFill>
                  <a:blip r:embed="rId5"/>
                  <a:stretch>
                    <a:fillRect l="-459" b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ABD27-196D-1A74-A03E-8C8ABDDECA2B}"/>
                  </a:ext>
                </a:extLst>
              </p:cNvPr>
              <p:cNvSpPr txBox="1"/>
              <p:nvPr/>
            </p:nvSpPr>
            <p:spPr>
              <a:xfrm>
                <a:off x="846403" y="2733534"/>
                <a:ext cx="10196735" cy="881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Fact.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 Let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be such that </a:t>
                </a:r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Domain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violates the constraint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Then we can remove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3ABD27-196D-1A74-A03E-8C8ABDDEC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03" y="2733534"/>
                <a:ext cx="10196735" cy="881780"/>
              </a:xfrm>
              <a:prstGeom prst="rect">
                <a:avLst/>
              </a:prstGeom>
              <a:blipFill>
                <a:blip r:embed="rId6"/>
                <a:stretch>
                  <a:fillRect l="-897" t="-2759" r="-1494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2C8B32D2-86DC-24AD-D1D4-16D27C53FD03}"/>
              </a:ext>
            </a:extLst>
          </p:cNvPr>
          <p:cNvSpPr txBox="1"/>
          <p:nvPr/>
        </p:nvSpPr>
        <p:spPr>
          <a:xfrm>
            <a:off x="846402" y="5212826"/>
            <a:ext cx="105156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Idea to prune more: 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keep checking whether we can remove elements from any Domain using the fact above.  (i.e., always maintaining arc consistency)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0830430-6877-E0FD-4A92-F2239C772569}"/>
              </a:ext>
            </a:extLst>
          </p:cNvPr>
          <p:cNvSpPr/>
          <p:nvPr/>
        </p:nvSpPr>
        <p:spPr>
          <a:xfrm>
            <a:off x="838200" y="3995102"/>
            <a:ext cx="10344447" cy="949970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B530F9-6F34-02D4-0497-074D3F9362E1}"/>
                  </a:ext>
                </a:extLst>
              </p:cNvPr>
              <p:cNvSpPr txBox="1"/>
              <p:nvPr/>
            </p:nvSpPr>
            <p:spPr>
              <a:xfrm>
                <a:off x="838201" y="4044478"/>
                <a:ext cx="10344446" cy="881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Definition (Arc Consistency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).  </a:t>
                </a:r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there is some</a:t>
                </a:r>
                <a:r>
                  <a:rPr lang="en-US" sz="23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Domain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:</m:t>
                        </m:r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satisfies the constraint on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en-US" sz="2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7B530F9-6F34-02D4-0497-074D3F936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044478"/>
                <a:ext cx="10344446" cy="881780"/>
              </a:xfrm>
              <a:prstGeom prst="rect">
                <a:avLst/>
              </a:prstGeom>
              <a:blipFill>
                <a:blip r:embed="rId7"/>
                <a:stretch>
                  <a:fillRect l="-884" t="-5517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4" grpId="0"/>
      <p:bldP spid="88" grpId="0"/>
      <p:bldP spid="90" grpId="0" animBg="1"/>
      <p:bldP spid="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Maintaining Arc Consistency (MAC)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3271913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4262513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4262513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3424313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3881513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376048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386246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353188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360808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4007021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4262514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56F52-77A0-3528-E204-DFC0286F7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338582" cy="13966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Forward checking:  maintaining arc consistency </a:t>
            </a:r>
            <a:r>
              <a:rPr lang="en-US" dirty="0">
                <a:solidFill>
                  <a:srgbClr val="0070C0"/>
                </a:solidFill>
              </a:rPr>
              <a:t>from unassigned variables </a:t>
            </a:r>
            <a:r>
              <a:rPr lang="en-US" dirty="0">
                <a:solidFill>
                  <a:srgbClr val="C00000"/>
                </a:solidFill>
              </a:rPr>
              <a:t>to newly assigned variables.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BCEC69-E6BB-9894-5342-9045100B4ED9}"/>
                  </a:ext>
                </a:extLst>
              </p14:cNvPr>
              <p14:cNvContentPartPr/>
              <p14:nvPr/>
            </p14:nvContentPartPr>
            <p14:xfrm>
              <a:off x="4442040" y="3141360"/>
              <a:ext cx="6549840" cy="3690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BCEC69-E6BB-9894-5342-9045100B4E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2680" y="3132000"/>
                <a:ext cx="6568560" cy="3709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DC772-2E7D-B1C7-72BE-D3E2838B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Assignment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468C-04F3-CE73-2AF0-2F00AE9D8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10648071" cy="4767711"/>
          </a:xfrm>
        </p:spPr>
        <p:txBody>
          <a:bodyPr/>
          <a:lstStyle/>
          <a:p>
            <a:r>
              <a:rPr lang="en-US" dirty="0"/>
              <a:t>7 free late days (originally 5)</a:t>
            </a:r>
          </a:p>
          <a:p>
            <a:r>
              <a:rPr lang="en-US" dirty="0"/>
              <a:t>Late days for each homework cannot exceed 7</a:t>
            </a:r>
          </a:p>
          <a:p>
            <a:pPr lvl="1"/>
            <a:r>
              <a:rPr lang="en-US" dirty="0"/>
              <a:t>We will release / discuss solutions one week after the deadline</a:t>
            </a:r>
          </a:p>
          <a:p>
            <a:pPr lvl="1"/>
            <a:r>
              <a:rPr lang="en-US" b="1" dirty="0"/>
              <a:t>Exception:</a:t>
            </a:r>
            <a:r>
              <a:rPr lang="en-US" dirty="0"/>
              <a:t>  Homework3.choices does not allow any late submission.  </a:t>
            </a:r>
          </a:p>
          <a:p>
            <a:r>
              <a:rPr lang="en-US" dirty="0"/>
              <a:t>Further extensions are made in very rare cases </a:t>
            </a:r>
          </a:p>
          <a:p>
            <a:pPr lvl="1"/>
            <a:r>
              <a:rPr lang="en-US" dirty="0"/>
              <a:t>Doctor proof or proof of emergency is required</a:t>
            </a:r>
          </a:p>
          <a:p>
            <a:r>
              <a:rPr lang="en-US" dirty="0"/>
              <a:t>We count the late days for the choices part and programming part separately</a:t>
            </a:r>
          </a:p>
          <a:p>
            <a:pPr lvl="1"/>
            <a:r>
              <a:rPr lang="en-US" dirty="0"/>
              <a:t>Each part has 7 free late days</a:t>
            </a:r>
          </a:p>
          <a:p>
            <a:r>
              <a:rPr lang="en-US" dirty="0"/>
              <a:t>Need NOT notify me when you want to use free late days</a:t>
            </a:r>
          </a:p>
        </p:txBody>
      </p:sp>
    </p:spTree>
    <p:extLst>
      <p:ext uri="{BB962C8B-B14F-4D97-AF65-F5344CB8AC3E}">
        <p14:creationId xmlns:p14="http://schemas.microsoft.com/office/powerpoint/2010/main" val="10279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371604" y="2754785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Maintaining Arc Consistency (MAC)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962404" y="2907184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8213543" y="3897784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8213543" y="3897784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8213543" y="3897784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465265" y="3288184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2057405" y="3364384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981205" y="3059584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474265" y="312681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505639" y="353471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501905" y="3763313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C7F824-C44F-4A57-8B74-2A09E2660EA4}"/>
              </a:ext>
            </a:extLst>
          </p:cNvPr>
          <p:cNvSpPr txBox="1">
            <a:spLocks/>
          </p:cNvSpPr>
          <p:nvPr/>
        </p:nvSpPr>
        <p:spPr>
          <a:xfrm>
            <a:off x="838200" y="1409252"/>
            <a:ext cx="10515600" cy="649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can prune more if we ensure arc consistency for all arcs. </a:t>
            </a: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5D1372E3-1DCC-0C2A-C011-1928C7553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800" y="1908265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36A7EC-5B73-F076-C0F8-60E5D309356C}"/>
              </a:ext>
            </a:extLst>
          </p:cNvPr>
          <p:cNvSpPr txBox="1">
            <a:spLocks/>
          </p:cNvSpPr>
          <p:nvPr/>
        </p:nvSpPr>
        <p:spPr>
          <a:xfrm>
            <a:off x="838200" y="4914130"/>
            <a:ext cx="9719603" cy="1388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dirty="0"/>
              <a:t>If X’s domain changes,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Arc consistency detects failure earlier than forward checking. 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What’s the downside of enforcing arc consistency?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AD23E9-08AB-5201-EFED-D10EEE6A4C1A}"/>
                  </a:ext>
                </a:extLst>
              </p14:cNvPr>
              <p14:cNvContentPartPr/>
              <p14:nvPr/>
            </p14:nvContentPartPr>
            <p14:xfrm>
              <a:off x="8294760" y="3412440"/>
              <a:ext cx="764280" cy="31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AD23E9-08AB-5201-EFED-D10EEE6A4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5400" y="3403080"/>
                <a:ext cx="783000" cy="33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243B-7737-8C86-A80F-1E3781481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B8D23B-63C0-3C55-3571-8A402F678936}"/>
              </a:ext>
            </a:extLst>
          </p:cNvPr>
          <p:cNvSpPr/>
          <p:nvPr/>
        </p:nvSpPr>
        <p:spPr>
          <a:xfrm>
            <a:off x="919825" y="1389081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201C8F6-9D76-30F4-4801-B205E952A2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201C8F6-9D76-30F4-4801-B205E952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E5DC469-3CBA-F297-E54D-F8FAC7D166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E5DC469-3CBA-F297-E54D-F8FAC7D1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BAFC449-AB7B-288B-9477-F9AB993D69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BAFC449-AB7B-288B-9477-F9AB993D6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C04443F-0287-B1DA-7650-94739B8047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C04443F-0287-B1DA-7650-94739B80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BD3AD6D-5B9D-6018-C3A8-1F8854813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BD3AD6D-5B9D-6018-C3A8-1F8854813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F0EF6BB-C626-C48B-B45A-2826C29A5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Consistent</m:t>
                    </m:r>
                  </m:oMath>
                </a14:m>
                <a:r>
                  <a:rPr lang="en-US" sz="2100" dirty="0"/>
                  <a:t>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F0EF6BB-C626-C48B-B45A-2826C29A5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784E441-1A0A-3224-95D0-0AD7B59CAE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784E441-1A0A-3224-95D0-0AD7B59CA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E78D556-FE90-23AB-B29B-C9643A4ABD30}"/>
              </a:ext>
            </a:extLst>
          </p:cNvPr>
          <p:cNvSpPr txBox="1">
            <a:spLocks/>
          </p:cNvSpPr>
          <p:nvPr/>
        </p:nvSpPr>
        <p:spPr>
          <a:xfrm>
            <a:off x="1428436" y="430073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E30167-188E-F234-C649-48A78642EF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100" b="1" dirty="0">
                    <a:solidFill>
                      <a:srgbClr val="C00000"/>
                    </a:solidFill>
                  </a:rPr>
                  <a:t>AC3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5E30167-188E-F234-C649-48A78642E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  <a:blipFill>
                <a:blip r:embed="rId9"/>
                <a:stretch>
                  <a:fillRect t="-6897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446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19F3-8CF5-F3D2-B759-152D68E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Arc Consistency (MAC)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18D6E-9CA7-44E7-0584-5A4DCF807A65}"/>
              </a:ext>
            </a:extLst>
          </p:cNvPr>
          <p:cNvSpPr/>
          <p:nvPr/>
        </p:nvSpPr>
        <p:spPr>
          <a:xfrm>
            <a:off x="891690" y="1394632"/>
            <a:ext cx="10179584" cy="4423921"/>
          </a:xfrm>
          <a:prstGeom prst="rect">
            <a:avLst/>
          </a:prstGeom>
          <a:solidFill>
            <a:srgbClr val="FDEDED">
              <a:alpha val="69804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2123760"/>
                <a:ext cx="8911317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queue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{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100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}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1747E10-D1CA-730B-220A-01991DB9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2123760"/>
                <a:ext cx="8911317" cy="453412"/>
              </a:xfrm>
              <a:prstGeom prst="rect">
                <a:avLst/>
              </a:prstGeom>
              <a:blipFill>
                <a:blip r:embed="rId2"/>
                <a:stretch>
                  <a:fillRect l="-821" t="-10667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D16F525-2253-6851-30B1-2DF6E2F50C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rgbClr val="C00000"/>
                    </a:solidFill>
                  </a:rPr>
                  <a:t>AC3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i="1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D16F525-2253-6851-30B1-2DF6E2F50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D9F1A0-DC55-52AB-F42E-CBF8090118D2}"/>
              </a:ext>
            </a:extLst>
          </p:cNvPr>
          <p:cNvSpPr txBox="1">
            <a:spLocks/>
          </p:cNvSpPr>
          <p:nvPr/>
        </p:nvSpPr>
        <p:spPr>
          <a:xfrm>
            <a:off x="1428437" y="2720870"/>
            <a:ext cx="3192800" cy="532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while</a:t>
            </a:r>
            <a:r>
              <a:rPr lang="en-US" sz="2100" dirty="0"/>
              <a:t> queue not empty: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3053552"/>
                <a:ext cx="319280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100" dirty="0"/>
                  <a:t> POP(queue)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ABABFB85-A589-BE3B-4680-BB0C1681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3053552"/>
                <a:ext cx="3192800" cy="532717"/>
              </a:xfrm>
              <a:prstGeom prst="rect">
                <a:avLst/>
              </a:prstGeom>
              <a:blipFill>
                <a:blip r:embed="rId4"/>
                <a:stretch>
                  <a:fillRect l="-1147" t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988" y="3428438"/>
                <a:ext cx="4946572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arc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100" dirty="0"/>
                  <a:t> is not consistent:  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EF25BE3E-0222-3CB7-118B-96455332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988" y="3428438"/>
                <a:ext cx="4946572" cy="532717"/>
              </a:xfrm>
              <a:prstGeom prst="rect">
                <a:avLst/>
              </a:prstGeom>
              <a:blipFill>
                <a:blip r:embed="rId5"/>
                <a:stretch>
                  <a:fillRect l="-1480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3" y="4117325"/>
                <a:ext cx="620094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if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is empty: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𝐹𝑎𝑙𝑠𝑒</m:t>
                    </m:r>
                  </m:oMath>
                </a14:m>
                <a:r>
                  <a:rPr lang="en-US" sz="2100" dirty="0"/>
                  <a:t>  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9542E50-7B19-6F0D-0A35-675FFC0CC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3" y="4117325"/>
                <a:ext cx="6200941" cy="532717"/>
              </a:xfrm>
              <a:prstGeom prst="rect">
                <a:avLst/>
              </a:prstGeom>
              <a:blipFill>
                <a:blip r:embed="rId6"/>
                <a:stretch>
                  <a:fillRect l="-1180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4469740"/>
                <a:ext cx="7966436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for</a:t>
                </a:r>
                <a:r>
                  <a:rPr lang="en-US" sz="2100" dirty="0"/>
                  <a:t>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sz="2100" dirty="0"/>
                  <a:t> that is unassigned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100" dirty="0"/>
                  <a:t> and connected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  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10163A8-CD4F-E139-62CA-F13FC415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4469740"/>
                <a:ext cx="7966436" cy="532717"/>
              </a:xfrm>
              <a:prstGeom prst="rect">
                <a:avLst/>
              </a:prstGeom>
              <a:blipFill>
                <a:blip r:embed="rId7"/>
                <a:stretch>
                  <a:fillRect l="-918" t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4121" y="4844626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add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100" dirty="0"/>
                  <a:t>) to queue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C4DFB61A-4C12-297C-2A8B-0F044120C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121" y="4844626"/>
                <a:ext cx="3011091" cy="532717"/>
              </a:xfrm>
              <a:prstGeom prst="rect">
                <a:avLst/>
              </a:prstGeom>
              <a:blipFill>
                <a:blip r:embed="rId8"/>
                <a:stretch>
                  <a:fillRect l="-2429" t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5285836"/>
                <a:ext cx="3011091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𝑇𝑟𝑢𝑒</m:t>
                    </m:r>
                  </m:oMath>
                </a14:m>
                <a:endParaRPr lang="en-US" sz="2100" i="1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C917902-96A2-34A5-21F8-89F41902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5285836"/>
                <a:ext cx="3011091" cy="532717"/>
              </a:xfrm>
              <a:prstGeom prst="rect">
                <a:avLst/>
              </a:prstGeom>
              <a:blipFill>
                <a:blip r:embed="rId9"/>
                <a:stretch>
                  <a:fillRect l="-2429" t="-6897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3404" y="3787726"/>
                <a:ext cx="5511624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Revise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100" b="0" i="0" dirty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100" dirty="0"/>
                  <a:t> to make it consistent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ED94DF-E60A-108A-8314-E33309BA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04" y="3787726"/>
                <a:ext cx="5511624" cy="532717"/>
              </a:xfrm>
              <a:prstGeom prst="rect">
                <a:avLst/>
              </a:prstGeom>
              <a:blipFill>
                <a:blip r:embed="rId10"/>
                <a:stretch>
                  <a:fillRect l="-1327" t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BF7A1F-9DED-E3CC-9A59-E4F3C66B88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68343"/>
                <a:ext cx="2580856" cy="532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100" i="0" smtClean="0">
                              <a:latin typeface="Cambria Math" panose="02040503050406030204" pitchFamily="18" charset="0"/>
                            </a:rPr>
                            <m:t>Domain</m:t>
                          </m:r>
                        </m:e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Domain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3BF7A1F-9DED-E3CC-9A59-E4F3C66B8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68343"/>
                <a:ext cx="2580856" cy="5327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87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0AB2E7-88F2-41D3-76F9-17BD498D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/>
          <a:lstStyle/>
          <a:p>
            <a:r>
              <a:rPr lang="en-US" dirty="0"/>
              <a:t>Video:  Forward Checking</a:t>
            </a:r>
          </a:p>
        </p:txBody>
      </p:sp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7D1D21-DA76-74CC-7069-9077C63D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/>
          <a:lstStyle/>
          <a:p>
            <a:r>
              <a:rPr lang="en-US" dirty="0"/>
              <a:t>Video:  Maintaining Arc Consistency</a:t>
            </a:r>
          </a:p>
        </p:txBody>
      </p:sp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0652-7053-95F9-18D1-EF980F2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Backtracking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5DB7-6B76-CAB6-F587-95F6432F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checking</a:t>
            </a:r>
          </a:p>
          <a:p>
            <a:r>
              <a:rPr lang="en-US" dirty="0"/>
              <a:t>Maintaining arc consistency (more powerful than forward checking)</a:t>
            </a:r>
          </a:p>
          <a:p>
            <a:r>
              <a:rPr lang="en-US" b="1" dirty="0"/>
              <a:t>Dynamic ordering</a:t>
            </a:r>
          </a:p>
        </p:txBody>
      </p:sp>
    </p:spTree>
    <p:extLst>
      <p:ext uri="{BB962C8B-B14F-4D97-AF65-F5344CB8AC3E}">
        <p14:creationId xmlns:p14="http://schemas.microsoft.com/office/powerpoint/2010/main" val="90911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7F7207-7F44-4849-3CF2-E87DA45B96FE}"/>
              </a:ext>
            </a:extLst>
          </p:cNvPr>
          <p:cNvSpPr/>
          <p:nvPr/>
        </p:nvSpPr>
        <p:spPr>
          <a:xfrm>
            <a:off x="1004062" y="1380374"/>
            <a:ext cx="8456292" cy="3422067"/>
          </a:xfrm>
          <a:prstGeom prst="rect">
            <a:avLst/>
          </a:prstGeom>
          <a:solidFill>
            <a:srgbClr val="DEEBF7">
              <a:alpha val="69804"/>
            </a:srgb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20BE3-13C0-A66B-DD50-E8632890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E2D270-0175-3E61-DEDB-49DD8EF53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 is a complete assignment:  </a:t>
                </a:r>
                <a:r>
                  <a:rPr lang="en-US" sz="2100" b="1" dirty="0"/>
                  <a:t>return</a:t>
                </a:r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4E2D270-0175-3E61-DEDB-49DD8EF5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7" y="1779102"/>
                <a:ext cx="5506935" cy="453412"/>
              </a:xfrm>
              <a:prstGeom prst="rect">
                <a:avLst/>
              </a:prstGeom>
              <a:blipFill>
                <a:blip r:embed="rId2"/>
                <a:stretch>
                  <a:fillRect l="-132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FB5A0C-0317-07F3-9A45-9A0B5C9C34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): 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FB5A0C-0317-07F3-9A45-9A0B5C9C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62" y="1394631"/>
                <a:ext cx="5274819" cy="453412"/>
              </a:xfrm>
              <a:prstGeom prst="rect">
                <a:avLst/>
              </a:prstGeom>
              <a:blipFill>
                <a:blip r:embed="rId3"/>
                <a:stretch>
                  <a:fillRect l="-1387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5288027-94F4-0C59-C6F3-0D5ADEEB4D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 be the next unassigned variable.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5288027-94F4-0C59-C6F3-0D5ADEEB4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119968"/>
                <a:ext cx="5274819" cy="453412"/>
              </a:xfrm>
              <a:prstGeom prst="rect">
                <a:avLst/>
              </a:prstGeom>
              <a:blipFill>
                <a:blip r:embed="rId4"/>
                <a:stretch>
                  <a:fillRect l="-1386" t="-8108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49009A-36E4-1E8B-FF31-E167684918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For each value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/>
                  <a:t>: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3149009A-36E4-1E8B-FF31-E16768491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36" y="2490372"/>
                <a:ext cx="4479996" cy="453412"/>
              </a:xfrm>
              <a:prstGeom prst="rect">
                <a:avLst/>
              </a:prstGeom>
              <a:blipFill>
                <a:blip r:embed="rId5"/>
                <a:stretch>
                  <a:fillRect l="-1633" t="-9459" b="-17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0DEA6BC-B2B5-C3CF-82A7-944F4CFB70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0DEA6BC-B2B5-C3CF-82A7-944F4CFB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2853202"/>
                <a:ext cx="3033368" cy="45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2EF66ED-537E-BD96-53D3-512B528DC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If not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Consistent</m:t>
                    </m:r>
                  </m:oMath>
                </a14:m>
                <a:r>
                  <a:rPr lang="en-US" sz="2100" dirty="0"/>
                  <a:t>:  </a:t>
                </a:r>
                <a:r>
                  <a:rPr lang="en-US" sz="2100" b="1" dirty="0"/>
                  <a:t>continue</a:t>
                </a:r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2EF66ED-537E-BD96-53D3-512B528DC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567734"/>
                <a:ext cx="5291232" cy="453412"/>
              </a:xfrm>
              <a:prstGeom prst="rect">
                <a:avLst/>
              </a:prstGeom>
              <a:blipFill>
                <a:blip r:embed="rId7"/>
                <a:stretch>
                  <a:fillRect l="-1382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440767-F148-C3A1-6253-859C6A3B63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b="1" dirty="0"/>
                  <a:t>return</a:t>
                </a:r>
                <a:r>
                  <a:rPr lang="en-US" sz="2100" dirty="0">
                    <a:solidFill>
                      <a:srgbClr val="C00000"/>
                    </a:solidFill>
                  </a:rPr>
                  <a:t> </a:t>
                </a:r>
                <a:r>
                  <a:rPr lang="en-US" sz="2100" b="1" dirty="0" err="1">
                    <a:solidFill>
                      <a:schemeClr val="accent5">
                        <a:lumMod val="50000"/>
                      </a:schemeClr>
                    </a:solidFill>
                  </a:rPr>
                  <a:t>BacktrackingSearch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8440767-F148-C3A1-6253-859C6A3B6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5" y="3945798"/>
                <a:ext cx="5460044" cy="453412"/>
              </a:xfrm>
              <a:prstGeom prst="rect">
                <a:avLst/>
              </a:prstGeom>
              <a:blipFill>
                <a:blip r:embed="rId8"/>
                <a:stretch>
                  <a:fillRect l="-1339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178696A-A615-61E3-9762-6E54E1A3D0BA}"/>
              </a:ext>
            </a:extLst>
          </p:cNvPr>
          <p:cNvSpPr txBox="1">
            <a:spLocks/>
          </p:cNvSpPr>
          <p:nvPr/>
        </p:nvSpPr>
        <p:spPr>
          <a:xfrm>
            <a:off x="1428436" y="4300734"/>
            <a:ext cx="2660574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return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failure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613108-6268-2338-CD23-23F6C42372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10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Consistent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100" b="1" dirty="0"/>
                  <a:t>AC3</a:t>
                </a:r>
                <a:r>
                  <a:rPr lang="en-US" sz="21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100" b="0" i="1" smtClean="0">
                        <a:latin typeface="Cambria Math" panose="02040503050406030204" pitchFamily="18" charset="0"/>
                      </a:rPr>
                      <m:t>Domain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3613108-6268-2338-CD23-23F6C4237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24" y="3213241"/>
                <a:ext cx="6803510" cy="532717"/>
              </a:xfrm>
              <a:prstGeom prst="rect">
                <a:avLst/>
              </a:prstGeom>
              <a:blipFill>
                <a:blip r:embed="rId9"/>
                <a:stretch>
                  <a:fillRect t="-6897"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Left 13">
            <a:extLst>
              <a:ext uri="{FF2B5EF4-FFF2-40B4-BE49-F238E27FC236}">
                <a16:creationId xmlns:a16="http://schemas.microsoft.com/office/drawing/2014/main" id="{11F0BD73-F0CE-3293-DC75-37FD1F39CDC6}"/>
              </a:ext>
            </a:extLst>
          </p:cNvPr>
          <p:cNvSpPr/>
          <p:nvPr/>
        </p:nvSpPr>
        <p:spPr>
          <a:xfrm>
            <a:off x="6278881" y="2165386"/>
            <a:ext cx="407963" cy="32702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06F3EF-F153-1D2C-6F3D-372257C0AB37}"/>
              </a:ext>
            </a:extLst>
          </p:cNvPr>
          <p:cNvSpPr txBox="1">
            <a:spLocks/>
          </p:cNvSpPr>
          <p:nvPr/>
        </p:nvSpPr>
        <p:spPr>
          <a:xfrm>
            <a:off x="6762607" y="2129568"/>
            <a:ext cx="4364938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Which </a:t>
            </a:r>
            <a:r>
              <a:rPr lang="en-US" sz="2000" b="1" dirty="0">
                <a:solidFill>
                  <a:srgbClr val="C00000"/>
                </a:solidFill>
              </a:rPr>
              <a:t>variable</a:t>
            </a:r>
            <a:r>
              <a:rPr lang="en-US" sz="2000" dirty="0">
                <a:solidFill>
                  <a:srgbClr val="C00000"/>
                </a:solidFill>
              </a:rPr>
              <a:t> should we pick first? 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BF84CFD-0B74-833B-A4B0-33B08248822D}"/>
              </a:ext>
            </a:extLst>
          </p:cNvPr>
          <p:cNvSpPr/>
          <p:nvPr/>
        </p:nvSpPr>
        <p:spPr>
          <a:xfrm>
            <a:off x="6295292" y="2559365"/>
            <a:ext cx="407963" cy="32702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56D9AE4-7069-D2A9-4583-10C8A822FEA8}"/>
              </a:ext>
            </a:extLst>
          </p:cNvPr>
          <p:cNvSpPr txBox="1">
            <a:spLocks/>
          </p:cNvSpPr>
          <p:nvPr/>
        </p:nvSpPr>
        <p:spPr>
          <a:xfrm>
            <a:off x="6762606" y="2516785"/>
            <a:ext cx="4189091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Which </a:t>
            </a:r>
            <a:r>
              <a:rPr lang="en-US" sz="2000" b="1" dirty="0">
                <a:solidFill>
                  <a:srgbClr val="C00000"/>
                </a:solidFill>
              </a:rPr>
              <a:t>value</a:t>
            </a:r>
            <a:r>
              <a:rPr lang="en-US" sz="2000" dirty="0">
                <a:solidFill>
                  <a:srgbClr val="C00000"/>
                </a:solidFill>
              </a:rPr>
              <a:t> should we try first? </a:t>
            </a:r>
          </a:p>
        </p:txBody>
      </p:sp>
    </p:spTree>
    <p:extLst>
      <p:ext uri="{BB962C8B-B14F-4D97-AF65-F5344CB8AC3E}">
        <p14:creationId xmlns:p14="http://schemas.microsoft.com/office/powerpoint/2010/main" val="278423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576F-10A1-B884-B46B-71C28C0B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Ordering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F1D5C6-5FCF-3F1B-FBD2-6C575E588A92}"/>
              </a:ext>
            </a:extLst>
          </p:cNvPr>
          <p:cNvSpPr txBox="1"/>
          <p:nvPr/>
        </p:nvSpPr>
        <p:spPr>
          <a:xfrm>
            <a:off x="1182858" y="2148624"/>
            <a:ext cx="10199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F87072-24AA-39C4-493C-C18F426555C7}"/>
              </a:ext>
            </a:extLst>
          </p:cNvPr>
          <p:cNvGrpSpPr/>
          <p:nvPr/>
        </p:nvGrpSpPr>
        <p:grpSpPr>
          <a:xfrm>
            <a:off x="3873059" y="2675457"/>
            <a:ext cx="1357532" cy="393896"/>
            <a:chOff x="963444" y="3429000"/>
            <a:chExt cx="1357532" cy="3938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D84D5A-2FE8-3192-5CED-F226EBC32BD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CA1B8B-69C9-AE76-CF9E-7A1D0F8892FB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9134C4-76AD-5B75-8681-51C493C10163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5C1A0A-641D-2635-23CF-5F14ED39A15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E3D6F9-214D-21EF-1028-3FF5FF99161F}"/>
              </a:ext>
            </a:extLst>
          </p:cNvPr>
          <p:cNvGrpSpPr/>
          <p:nvPr/>
        </p:nvGrpSpPr>
        <p:grpSpPr>
          <a:xfrm>
            <a:off x="845234" y="2675457"/>
            <a:ext cx="1357532" cy="393896"/>
            <a:chOff x="963444" y="3429000"/>
            <a:chExt cx="1357532" cy="3938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E0ADF6-046D-F4FC-0639-647D554B74D7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CCECDF-04A0-5BE4-79AA-152E71C8399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500620-49BA-60A8-E977-341824395A1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5929C3-30F1-1590-11AF-872B958823DF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175D60-9BBA-71E3-D5F7-3A990678DEB9}"/>
              </a:ext>
            </a:extLst>
          </p:cNvPr>
          <p:cNvGrpSpPr/>
          <p:nvPr/>
        </p:nvGrpSpPr>
        <p:grpSpPr>
          <a:xfrm>
            <a:off x="6892936" y="2675457"/>
            <a:ext cx="1357532" cy="393896"/>
            <a:chOff x="963444" y="3429000"/>
            <a:chExt cx="1357532" cy="3938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2AA4DC-AF67-7E86-CFBB-746C45A5D1C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DE1B8F-72FB-23BC-9F2E-0960B8C3B066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BDE317-0357-31DF-38EF-749C7ED19AC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24A3BB-E0A5-8936-4828-2B644264C85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6B77-8979-1D5F-37E4-04AB90CFAB6E}"/>
              </a:ext>
            </a:extLst>
          </p:cNvPr>
          <p:cNvGrpSpPr/>
          <p:nvPr/>
        </p:nvGrpSpPr>
        <p:grpSpPr>
          <a:xfrm>
            <a:off x="2364539" y="2675457"/>
            <a:ext cx="1357532" cy="393896"/>
            <a:chOff x="963444" y="3429000"/>
            <a:chExt cx="1357532" cy="3938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3BDBE62-3BDB-FBE1-071E-DCEFFE67AB6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280554-A396-C4F9-EE0F-DD6E097677A8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5DFC36-FCFF-AB9E-EB54-FAAA12C65AEB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EF72E7C-04ED-4FE4-F8C6-3F63EAABF96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36D96F-27D8-6B57-979C-81D947499703}"/>
              </a:ext>
            </a:extLst>
          </p:cNvPr>
          <p:cNvGrpSpPr/>
          <p:nvPr/>
        </p:nvGrpSpPr>
        <p:grpSpPr>
          <a:xfrm>
            <a:off x="5392365" y="2675457"/>
            <a:ext cx="1357532" cy="393896"/>
            <a:chOff x="963444" y="3429000"/>
            <a:chExt cx="1357532" cy="3938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FE4E77-E85E-0C2B-EFE2-B0EB3F628884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6E9E308-4A6B-7B74-83CB-6207432E8A8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0968A9-B6BD-3F3B-D9A9-D59F485B503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7A1FDB-16DB-A0BE-7A93-C65971E522A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2B0BD1-46B5-34A8-0D51-979C0207F902}"/>
              </a:ext>
            </a:extLst>
          </p:cNvPr>
          <p:cNvGrpSpPr/>
          <p:nvPr/>
        </p:nvGrpSpPr>
        <p:grpSpPr>
          <a:xfrm>
            <a:off x="8418339" y="2675457"/>
            <a:ext cx="1357532" cy="393896"/>
            <a:chOff x="963444" y="3429000"/>
            <a:chExt cx="1357532" cy="3938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A2A869-7166-E780-AA77-6847CA96A10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F77442B-91E1-A8B6-596F-DC99716DC35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153854-B9D0-D13C-A4C9-9E05CBEFDFA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5D44741-1114-23D3-E45A-2283A4F0E38D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5B02A0-624F-5F04-72D6-75B525540BA3}"/>
              </a:ext>
            </a:extLst>
          </p:cNvPr>
          <p:cNvGrpSpPr/>
          <p:nvPr/>
        </p:nvGrpSpPr>
        <p:grpSpPr>
          <a:xfrm>
            <a:off x="3873059" y="3210870"/>
            <a:ext cx="1357532" cy="393896"/>
            <a:chOff x="963444" y="3429000"/>
            <a:chExt cx="1357532" cy="3938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3C280C2-7D8E-1798-9BBB-BC1CE748A1A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E9EE84-1686-6534-5ED9-9A51DC4D1F0A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91E28C-E5D8-56B4-2082-830941734A3A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0CB9C3-3702-EC1E-A94D-DAAE9A8C51B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32592E-CD0F-0154-3C3B-863C1A2B4577}"/>
              </a:ext>
            </a:extLst>
          </p:cNvPr>
          <p:cNvGrpSpPr/>
          <p:nvPr/>
        </p:nvGrpSpPr>
        <p:grpSpPr>
          <a:xfrm>
            <a:off x="845234" y="3210870"/>
            <a:ext cx="1357532" cy="393896"/>
            <a:chOff x="963444" y="3429000"/>
            <a:chExt cx="1357532" cy="39389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0E913A-C58C-69AF-E4EF-09A9FB808015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8A2675-D1F5-8468-FD29-F0B986210ECC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D7D86BC-A714-4983-6818-B900DD27D236}"/>
              </a:ext>
            </a:extLst>
          </p:cNvPr>
          <p:cNvGrpSpPr/>
          <p:nvPr/>
        </p:nvGrpSpPr>
        <p:grpSpPr>
          <a:xfrm>
            <a:off x="6892936" y="3210870"/>
            <a:ext cx="1357532" cy="393896"/>
            <a:chOff x="963444" y="3429000"/>
            <a:chExt cx="1357532" cy="39389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A714112-126E-E236-A04A-806DF6BD934B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E34F4B1-26D3-EDE0-D13F-638A5C221A29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3BBA652-0564-8875-5F84-133C48AF11C7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FAE930-3B66-A0EF-6D17-F96CB0DC7E13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6B4C29-D9FA-E18C-7507-3ECFF6EAC95B}"/>
              </a:ext>
            </a:extLst>
          </p:cNvPr>
          <p:cNvGrpSpPr/>
          <p:nvPr/>
        </p:nvGrpSpPr>
        <p:grpSpPr>
          <a:xfrm>
            <a:off x="2364539" y="3210870"/>
            <a:ext cx="1357532" cy="393896"/>
            <a:chOff x="963444" y="3429000"/>
            <a:chExt cx="1357532" cy="39389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B1305A-4A48-DAB8-33D7-09C87BB9DCE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6695FA-E941-9B71-48BE-F65DB30BE86F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3F80BF-43CA-BF1E-06B7-6EC1A3B4BE0C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02323A-D791-ADFE-E8CE-76A3ED831C1D}"/>
              </a:ext>
            </a:extLst>
          </p:cNvPr>
          <p:cNvGrpSpPr/>
          <p:nvPr/>
        </p:nvGrpSpPr>
        <p:grpSpPr>
          <a:xfrm>
            <a:off x="5392365" y="3210870"/>
            <a:ext cx="1357532" cy="393896"/>
            <a:chOff x="963444" y="3429000"/>
            <a:chExt cx="1357532" cy="39389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739ABD-6B4F-65AE-CD89-57BB7D9B7E59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6F24D8-DF29-5DB4-327B-39913B6DA097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480C2C-324E-D93F-639B-FDC8B0CBF3F4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B8A6E7-836B-B0FA-9188-F195FE7F5217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B1D1B1-9B90-CDE1-95C6-7C03C0371F30}"/>
              </a:ext>
            </a:extLst>
          </p:cNvPr>
          <p:cNvGrpSpPr/>
          <p:nvPr/>
        </p:nvGrpSpPr>
        <p:grpSpPr>
          <a:xfrm>
            <a:off x="8418339" y="3210870"/>
            <a:ext cx="1357532" cy="393896"/>
            <a:chOff x="963444" y="3429000"/>
            <a:chExt cx="1357532" cy="39389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F8746C7-D38E-314B-52A0-F1249EE82FA2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3137058-27B8-B87E-91B4-17B88BB91D7D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D46CED7-F9EE-D180-E67D-147FE573180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5373A0D-2B69-0773-7986-D8766708F3DD}"/>
              </a:ext>
            </a:extLst>
          </p:cNvPr>
          <p:cNvGrpSpPr/>
          <p:nvPr/>
        </p:nvGrpSpPr>
        <p:grpSpPr>
          <a:xfrm>
            <a:off x="3873059" y="3743291"/>
            <a:ext cx="1357532" cy="393896"/>
            <a:chOff x="963444" y="3429000"/>
            <a:chExt cx="1357532" cy="39389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DA6077-779A-BF3D-95A6-B9F5900280D3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3BBC9DF-6B4E-28C8-D752-85D9B67A760D}"/>
                </a:ext>
              </a:extLst>
            </p:cNvPr>
            <p:cNvSpPr/>
            <p:nvPr/>
          </p:nvSpPr>
          <p:spPr>
            <a:xfrm>
              <a:off x="1026995" y="3485272"/>
              <a:ext cx="120044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389D60D-DE21-8C01-A609-7BCC547EB6FE}"/>
              </a:ext>
            </a:extLst>
          </p:cNvPr>
          <p:cNvGrpSpPr/>
          <p:nvPr/>
        </p:nvGrpSpPr>
        <p:grpSpPr>
          <a:xfrm>
            <a:off x="845234" y="3743291"/>
            <a:ext cx="1357532" cy="393896"/>
            <a:chOff x="963444" y="3429000"/>
            <a:chExt cx="1357532" cy="39389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34034A2-57FE-07BB-2533-9B267AB79FB0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24CF239-1942-1F6D-9A64-0997764FB085}"/>
                </a:ext>
              </a:extLst>
            </p:cNvPr>
            <p:cNvSpPr/>
            <p:nvPr/>
          </p:nvSpPr>
          <p:spPr>
            <a:xfrm>
              <a:off x="1041989" y="3485272"/>
              <a:ext cx="120044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33ECC32-7CF2-24EF-19BE-529517C935EA}"/>
              </a:ext>
            </a:extLst>
          </p:cNvPr>
          <p:cNvGrpSpPr/>
          <p:nvPr/>
        </p:nvGrpSpPr>
        <p:grpSpPr>
          <a:xfrm>
            <a:off x="6892936" y="3743291"/>
            <a:ext cx="1357532" cy="393896"/>
            <a:chOff x="963444" y="3429000"/>
            <a:chExt cx="1357532" cy="39389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89FB60-1AEB-2617-5B70-CF4A88B4CDCF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8BFCF73-6E81-DBAB-D270-F363E114715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F61D80D-8E7F-1FD1-25E3-C64DEB6518C5}"/>
                </a:ext>
              </a:extLst>
            </p:cNvPr>
            <p:cNvSpPr/>
            <p:nvPr/>
          </p:nvSpPr>
          <p:spPr>
            <a:xfrm>
              <a:off x="1494499" y="3485272"/>
              <a:ext cx="295421" cy="28838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D5CB3D5-DAA5-09E2-1FE1-B86757EAC16A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B3302CA-FB27-C634-6C05-43F6B3A01E6C}"/>
              </a:ext>
            </a:extLst>
          </p:cNvPr>
          <p:cNvGrpSpPr/>
          <p:nvPr/>
        </p:nvGrpSpPr>
        <p:grpSpPr>
          <a:xfrm>
            <a:off x="2364539" y="3743291"/>
            <a:ext cx="1357532" cy="393896"/>
            <a:chOff x="963444" y="3429000"/>
            <a:chExt cx="1357532" cy="39389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D004B24-C0BE-FACA-085E-D8785BE76E41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BE75D9A-EDB4-F65B-D43F-7DB35ACEA32B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96AD45A-0264-5FD7-3F62-2F82B448F9F4}"/>
              </a:ext>
            </a:extLst>
          </p:cNvPr>
          <p:cNvGrpSpPr/>
          <p:nvPr/>
        </p:nvGrpSpPr>
        <p:grpSpPr>
          <a:xfrm>
            <a:off x="5392365" y="3743291"/>
            <a:ext cx="1357532" cy="393896"/>
            <a:chOff x="963444" y="3429000"/>
            <a:chExt cx="1357532" cy="39389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30708FC-45E3-441E-B111-55F1EF04766E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1CD0A3E-1886-E42A-4658-4A6E679A3C74}"/>
                </a:ext>
              </a:extLst>
            </p:cNvPr>
            <p:cNvSpPr/>
            <p:nvPr/>
          </p:nvSpPr>
          <p:spPr>
            <a:xfrm>
              <a:off x="1041989" y="3485272"/>
              <a:ext cx="295421" cy="288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6A789AE-5DB0-7775-E9B2-AC16117A262E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1636304-D736-83AD-F9CB-4915F50BFFD3}"/>
              </a:ext>
            </a:extLst>
          </p:cNvPr>
          <p:cNvGrpSpPr/>
          <p:nvPr/>
        </p:nvGrpSpPr>
        <p:grpSpPr>
          <a:xfrm>
            <a:off x="8418339" y="3743291"/>
            <a:ext cx="1357532" cy="393896"/>
            <a:chOff x="963444" y="3429000"/>
            <a:chExt cx="1357532" cy="39389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C5822B1-7007-8B39-B3D3-F664A32488FA}"/>
                </a:ext>
              </a:extLst>
            </p:cNvPr>
            <p:cNvSpPr/>
            <p:nvPr/>
          </p:nvSpPr>
          <p:spPr>
            <a:xfrm>
              <a:off x="963444" y="3429000"/>
              <a:ext cx="1357532" cy="39389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9A5F9FE-77EB-3D39-9DEE-75EF1D5E6329}"/>
                </a:ext>
              </a:extLst>
            </p:cNvPr>
            <p:cNvSpPr/>
            <p:nvPr/>
          </p:nvSpPr>
          <p:spPr>
            <a:xfrm>
              <a:off x="1947009" y="3485272"/>
              <a:ext cx="295421" cy="28838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9" name="Picture 4">
            <a:extLst>
              <a:ext uri="{FF2B5EF4-FFF2-40B4-BE49-F238E27FC236}">
                <a16:creationId xmlns:a16="http://schemas.microsoft.com/office/drawing/2014/main" id="{599CFE4C-F48A-C5C5-BF53-4276857C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 b="19923"/>
          <a:stretch/>
        </p:blipFill>
        <p:spPr bwMode="auto">
          <a:xfrm>
            <a:off x="9097104" y="612983"/>
            <a:ext cx="2785359" cy="192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555B0C74-5DCF-DFC6-9FEB-7014787698D6}"/>
              </a:ext>
            </a:extLst>
          </p:cNvPr>
          <p:cNvSpPr txBox="1"/>
          <p:nvPr/>
        </p:nvSpPr>
        <p:spPr>
          <a:xfrm>
            <a:off x="4354802" y="2187096"/>
            <a:ext cx="60022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endParaRPr lang="en-US" sz="23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D5CC07D-D8E2-02E1-47F2-C2004C0BBA1B}"/>
              </a:ext>
            </a:extLst>
          </p:cNvPr>
          <p:cNvSpPr txBox="1"/>
          <p:nvPr/>
        </p:nvSpPr>
        <p:spPr>
          <a:xfrm>
            <a:off x="7394539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endParaRPr lang="en-US" sz="23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E94651-7ACA-B37B-1863-3D51E333EF05}"/>
              </a:ext>
            </a:extLst>
          </p:cNvPr>
          <p:cNvSpPr txBox="1"/>
          <p:nvPr/>
        </p:nvSpPr>
        <p:spPr>
          <a:xfrm>
            <a:off x="2801170" y="2187096"/>
            <a:ext cx="76861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23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D82D98D-AFA1-613D-086F-314B79FD293E}"/>
              </a:ext>
            </a:extLst>
          </p:cNvPr>
          <p:cNvSpPr txBox="1"/>
          <p:nvPr/>
        </p:nvSpPr>
        <p:spPr>
          <a:xfrm>
            <a:off x="5634110" y="2187096"/>
            <a:ext cx="96886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NSW</a:t>
            </a:r>
            <a:endParaRPr lang="en-US" sz="23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06D02E1-8A05-E4C5-F05F-A73A8AC69917}"/>
              </a:ext>
            </a:extLst>
          </p:cNvPr>
          <p:cNvSpPr txBox="1"/>
          <p:nvPr/>
        </p:nvSpPr>
        <p:spPr>
          <a:xfrm>
            <a:off x="8816468" y="2187096"/>
            <a:ext cx="131173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05617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6E7B-891E-4B53-67EC-8BEBC6F9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</a:t>
            </a:r>
            <a:r>
              <a:rPr lang="en-US" altLang="zh-TW" dirty="0"/>
              <a:t>Ordering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F15ABA-6ED1-B89B-79C7-41F57D4025FC}"/>
              </a:ext>
            </a:extLst>
          </p:cNvPr>
          <p:cNvSpPr/>
          <p:nvPr/>
        </p:nvSpPr>
        <p:spPr>
          <a:xfrm>
            <a:off x="923776" y="145323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1C8C7-7331-2F1F-E653-DC39107C1E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Most Constrained Variable (MCV)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61067-B496-8D5B-1223-AB8374655EB2}"/>
              </a:ext>
            </a:extLst>
          </p:cNvPr>
          <p:cNvSpPr txBox="1"/>
          <p:nvPr/>
        </p:nvSpPr>
        <p:spPr>
          <a:xfrm>
            <a:off x="973015" y="1929843"/>
            <a:ext cx="838199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has the fewest left values in its domain.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A1E5C-F771-4243-87D7-7AC8F4EC2C56}"/>
              </a:ext>
            </a:extLst>
          </p:cNvPr>
          <p:cNvSpPr txBox="1"/>
          <p:nvPr/>
        </p:nvSpPr>
        <p:spPr>
          <a:xfrm>
            <a:off x="973015" y="2796317"/>
            <a:ext cx="735506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Must assign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If going to fail, fail early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more pruning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30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794F9-58B7-EE48-9F7D-7EFEF64B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Value Ordering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67E6E-45EE-5EAF-2BE4-8F001D8CC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FACC78-BC58-57DD-5235-C8DAA18A5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88" t="900"/>
          <a:stretch>
            <a:fillRect/>
          </a:stretch>
        </p:blipFill>
        <p:spPr bwMode="auto">
          <a:xfrm>
            <a:off x="3843515" y="2138426"/>
            <a:ext cx="4329814" cy="295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5861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CB59-1934-8319-C691-CFE30CBA7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Problems (CSP)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E8280-9B9D-A098-242E-8929ED1D40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9252"/>
                <a:ext cx="11049000" cy="4767711"/>
              </a:xfrm>
            </p:spPr>
            <p:txBody>
              <a:bodyPr/>
              <a:lstStyle/>
              <a:p>
                <a:r>
                  <a:rPr lang="en-US" dirty="0"/>
                  <a:t>Variables: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Domains: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takes values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Domain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Constraints:  </a:t>
                </a:r>
                <a:r>
                  <a:rPr lang="en-US" sz="2400" dirty="0"/>
                  <a:t>specifying the relations between the variables</a:t>
                </a:r>
              </a:p>
              <a:p>
                <a:r>
                  <a:rPr lang="en-US" sz="2400" dirty="0"/>
                  <a:t>Solution:  An assignment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that satisfies all constraints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BE8280-9B9D-A098-242E-8929ED1D40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9252"/>
                <a:ext cx="11049000" cy="4767711"/>
              </a:xfrm>
              <a:blipFill>
                <a:blip r:embed="rId2"/>
                <a:stretch>
                  <a:fillRect l="-773" t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73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D520-59B9-B6B6-E8D3-7A5CB49B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Ordering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91ABE-41AF-2C29-A8E0-333972D5C703}"/>
              </a:ext>
            </a:extLst>
          </p:cNvPr>
          <p:cNvSpPr/>
          <p:nvPr/>
        </p:nvSpPr>
        <p:spPr>
          <a:xfrm>
            <a:off x="923776" y="145323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AAD54-0557-9CA9-C7EF-36A8FDA5E690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Least Constrained Value (LCV)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347F6-D432-720C-7663-6E734D4C5930}"/>
              </a:ext>
            </a:extLst>
          </p:cNvPr>
          <p:cNvSpPr txBox="1"/>
          <p:nvPr/>
        </p:nvSpPr>
        <p:spPr>
          <a:xfrm>
            <a:off x="973015" y="1929843"/>
            <a:ext cx="1024596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the one that rules out the fewest values in the remaining variables.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0009E-74AC-94CB-AECF-54C1AE5E0630}"/>
              </a:ext>
            </a:extLst>
          </p:cNvPr>
          <p:cNvSpPr txBox="1"/>
          <p:nvPr/>
        </p:nvSpPr>
        <p:spPr>
          <a:xfrm>
            <a:off x="973015" y="2796317"/>
            <a:ext cx="735506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Needs to choose some value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Choosing value most likely to lead to solution</a:t>
            </a:r>
          </a:p>
        </p:txBody>
      </p:sp>
    </p:spTree>
    <p:extLst>
      <p:ext uri="{BB962C8B-B14F-4D97-AF65-F5344CB8AC3E}">
        <p14:creationId xmlns:p14="http://schemas.microsoft.com/office/powerpoint/2010/main" val="30712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ABCA-B656-F96B-4F51-6C63F4D9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6D28D-2BAA-50AF-2D6C-9270379B9318}"/>
              </a:ext>
            </a:extLst>
          </p:cNvPr>
          <p:cNvSpPr/>
          <p:nvPr/>
        </p:nvSpPr>
        <p:spPr>
          <a:xfrm>
            <a:off x="923776" y="145323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B3FD1-3E33-FCBB-DE9F-5E310246CFEC}"/>
              </a:ext>
            </a:extLst>
          </p:cNvPr>
          <p:cNvSpPr txBox="1"/>
          <p:nvPr/>
        </p:nvSpPr>
        <p:spPr>
          <a:xfrm>
            <a:off x="973015" y="150964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Most Constrained Variable (MCV)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73681-94C2-270B-087C-47F785107A0F}"/>
              </a:ext>
            </a:extLst>
          </p:cNvPr>
          <p:cNvSpPr txBox="1"/>
          <p:nvPr/>
        </p:nvSpPr>
        <p:spPr>
          <a:xfrm>
            <a:off x="973015" y="1929843"/>
            <a:ext cx="838199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variable that has the fewest left values in its domain.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8A9E96-B8ED-78F7-7618-2430157AF992}"/>
              </a:ext>
            </a:extLst>
          </p:cNvPr>
          <p:cNvSpPr txBox="1"/>
          <p:nvPr/>
        </p:nvSpPr>
        <p:spPr>
          <a:xfrm>
            <a:off x="973015" y="2578266"/>
            <a:ext cx="73550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Must assign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variable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If going to fail, fail early 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more pruning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0418E-43C7-3C47-60B8-946FC0EF641B}"/>
              </a:ext>
            </a:extLst>
          </p:cNvPr>
          <p:cNvSpPr/>
          <p:nvPr/>
        </p:nvSpPr>
        <p:spPr>
          <a:xfrm>
            <a:off x="923776" y="3830675"/>
            <a:ext cx="10344447" cy="1015646"/>
          </a:xfrm>
          <a:prstGeom prst="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B93E0-AA4D-BE00-CB60-3F031EA99115}"/>
              </a:ext>
            </a:extLst>
          </p:cNvPr>
          <p:cNvSpPr txBox="1"/>
          <p:nvPr/>
        </p:nvSpPr>
        <p:spPr>
          <a:xfrm>
            <a:off x="973015" y="3887085"/>
            <a:ext cx="101967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Least Constrained Value (LCV)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D5302-0E85-F193-B056-BD71AC7E41B3}"/>
              </a:ext>
            </a:extLst>
          </p:cNvPr>
          <p:cNvSpPr txBox="1"/>
          <p:nvPr/>
        </p:nvSpPr>
        <p:spPr>
          <a:xfrm>
            <a:off x="973015" y="4307283"/>
            <a:ext cx="10245969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Choose the one that rules out the fewest values in the remaining variables.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F3934-4D2A-50D9-36C7-C3EF50BEAC95}"/>
              </a:ext>
            </a:extLst>
          </p:cNvPr>
          <p:cNvSpPr txBox="1"/>
          <p:nvPr/>
        </p:nvSpPr>
        <p:spPr>
          <a:xfrm>
            <a:off x="973015" y="4955705"/>
            <a:ext cx="73550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Needs to choose some value</a:t>
            </a:r>
          </a:p>
          <a:p>
            <a:pPr marL="342900" indent="-342900">
              <a:buFont typeface="Arial" panose="020B0604020202020204" pitchFamily="34" charset="0"/>
              <a:buChar char="●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Choosing value most likely to lead to solution</a:t>
            </a:r>
          </a:p>
        </p:txBody>
      </p:sp>
    </p:spTree>
    <p:extLst>
      <p:ext uri="{BB962C8B-B14F-4D97-AF65-F5344CB8AC3E}">
        <p14:creationId xmlns:p14="http://schemas.microsoft.com/office/powerpoint/2010/main" val="3874265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097E-5803-57F7-6074-5257DF1CAC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FE8E-F73D-0A8C-32B2-EBEDC60E4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Xuhui Kang, Matthew Landers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FE24E9C-B2CF-BB95-E9C2-16CA311A56B4}"/>
              </a:ext>
            </a:extLst>
          </p:cNvPr>
          <p:cNvSpPr txBox="1">
            <a:spLocks/>
          </p:cNvSpPr>
          <p:nvPr/>
        </p:nvSpPr>
        <p:spPr>
          <a:xfrm>
            <a:off x="1524000" y="485171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Deadline:  11:59PM, September 30</a:t>
            </a:r>
          </a:p>
        </p:txBody>
      </p:sp>
    </p:spTree>
    <p:extLst>
      <p:ext uri="{BB962C8B-B14F-4D97-AF65-F5344CB8AC3E}">
        <p14:creationId xmlns:p14="http://schemas.microsoft.com/office/powerpoint/2010/main" val="2890188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1"/>
              </a:buClr>
              <a:buSzPct val="39285"/>
            </a:pPr>
            <a:r>
              <a:rPr lang="en"/>
              <a:t>Homework 2</a:t>
            </a:r>
            <a:endParaRPr/>
          </a:p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AutoNum type="arabicPeriod"/>
            </a:pPr>
            <a:r>
              <a:rPr lang="en" dirty="0"/>
              <a:t>Choice Questions (10 points)</a:t>
            </a:r>
            <a:endParaRPr dirty="0"/>
          </a:p>
          <a:p>
            <a:pPr lvl="1">
              <a:buAutoNum type="alphaLcPeriod"/>
            </a:pPr>
            <a:r>
              <a:rPr lang="en" dirty="0"/>
              <a:t>10 questions. </a:t>
            </a:r>
            <a:endParaRPr dirty="0"/>
          </a:p>
          <a:p>
            <a:pPr lvl="1">
              <a:buAutoNum type="alphaLcPeriod"/>
            </a:pPr>
            <a:r>
              <a:rPr lang="en" dirty="0"/>
              <a:t>Answer directly on Gradescope</a:t>
            </a:r>
            <a:endParaRPr dirty="0"/>
          </a:p>
          <a:p>
            <a:pPr lvl="1">
              <a:buAutoNum type="alphaLcPeriod"/>
            </a:pPr>
            <a:r>
              <a:rPr lang="en" dirty="0"/>
              <a:t>The same requirements as the last time.</a:t>
            </a:r>
          </a:p>
          <a:p>
            <a:pPr lvl="1">
              <a:buAutoNum type="alphaLcPeriod"/>
            </a:pPr>
            <a:r>
              <a:rPr lang="en" dirty="0"/>
              <a:t>1 feedback box for the course </a:t>
            </a:r>
            <a:endParaRPr dirty="0"/>
          </a:p>
          <a:p>
            <a:pPr indent="0">
              <a:spcBef>
                <a:spcPts val="1600"/>
              </a:spcBef>
              <a:buNone/>
            </a:pPr>
            <a:endParaRPr sz="1867" dirty="0"/>
          </a:p>
          <a:p>
            <a:pPr>
              <a:spcBef>
                <a:spcPts val="1600"/>
              </a:spcBef>
              <a:buAutoNum type="arabicPeriod"/>
            </a:pPr>
            <a:r>
              <a:rPr lang="en" dirty="0"/>
              <a:t>Program Questions (25 points)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1 (4 points): Reflex Agent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Your agent should easily and reliably clear the layout: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Run 10 times for evaluation: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TO receive full credits: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Wins all the 10 times</a:t>
            </a:r>
            <a:endParaRPr/>
          </a:p>
          <a:p>
            <a:r>
              <a:rPr lang="en"/>
              <a:t>Average score is greater than 1k.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764" y="2423302"/>
            <a:ext cx="5431465" cy="234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2 (5 points): Minimax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"/>
              <a:t>You will write an adversarial search agent.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Work with any number of ghosts:</a:t>
            </a:r>
            <a:endParaRPr/>
          </a:p>
          <a:p>
            <a:pPr>
              <a:spcBef>
                <a:spcPts val="1600"/>
              </a:spcBef>
            </a:pPr>
            <a:r>
              <a:rPr lang="en"/>
              <a:t>Check the number of ghosts first.</a:t>
            </a:r>
            <a:endParaRPr/>
          </a:p>
          <a:p>
            <a:r>
              <a:rPr lang="en"/>
              <a:t>Index 0 is always the Pacman.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Correct implementation will lead to Pacman losing the game in some tests.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In large boards, Pacman will be good at not dying but bad at winning. It is not a problem.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the Pacman believes that his death is unavoidable. Hw will try to end the game as soon as possible.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666" y="1536634"/>
            <a:ext cx="4766700" cy="2095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3 (5 points): Alpha-Beta Pruning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15600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Uses alpha-beta pruning to more efficiently explore the minimax tree.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924" y="1721967"/>
            <a:ext cx="4364433" cy="191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201" y="3360334"/>
            <a:ext cx="5369604" cy="2910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4 (5 points): Expectimax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15600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Implement Expectimax Agent to modeling the probabilistic behavior of agents who may make suboptimal choices.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Correct implementation will lead to Pacman losing the game in some tests.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398" y="1634700"/>
            <a:ext cx="4599100" cy="202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Question 5 (6 points): Evaluation Function</a:t>
            </a:r>
            <a:endParaRPr/>
          </a:p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464667" y="1585667"/>
            <a:ext cx="704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The evaluation function should evaluate states, rather than actions like your reflex agent evaluation function did.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r>
              <a:rPr lang="en"/>
              <a:t>You can use your search code in last project for evaluation.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6397" y="1433501"/>
            <a:ext cx="4217267" cy="185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866335" y="1371600"/>
            <a:ext cx="6705600" cy="5345724"/>
          </a:xfrm>
        </p:spPr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lvl="1">
              <a:lnSpc>
                <a:spcPct val="110000"/>
              </a:lnSpc>
            </a:pPr>
            <a:endParaRPr lang="en-US" sz="2000" dirty="0"/>
          </a:p>
          <a:p>
            <a:pPr marL="411480" lvl="1" indent="0">
              <a:lnSpc>
                <a:spcPct val="110000"/>
              </a:lnSpc>
              <a:buNone/>
            </a:pPr>
            <a:endParaRPr lang="en-US" sz="2000" dirty="0"/>
          </a:p>
          <a:p>
            <a:pPr eaLnBrk="1" hangingPunct="1">
              <a:lnSpc>
                <a:spcPct val="11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110000"/>
              </a:lnSpc>
            </a:pPr>
            <a:endParaRPr lang="en-US" sz="2400" dirty="0"/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719616" y="1496363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719616" y="2037790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817060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886759" y="3542238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864892" y="4084604"/>
            <a:ext cx="4759520" cy="259431"/>
          </a:xfrm>
          <a:prstGeom prst="rect">
            <a:avLst/>
          </a:prstGeom>
          <a:noFill/>
          <a:ln/>
          <a:effectLst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725637" y="3429000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725637" y="3981508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Cryptarithmetic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65161" y="1373254"/>
            <a:ext cx="48768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Variables: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Domains: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Constraints:</a:t>
            </a:r>
          </a:p>
          <a:p>
            <a:pPr eaLnBrk="1" hangingPunct="1"/>
            <a:endParaRPr lang="en-US" sz="24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598024" y="3684495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7511044" y="1818920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74761" y="1966884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25551" y="2923184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36663" y="4794317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1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74761" y="5488053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0" name="Picture 1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25551" y="4118043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531876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Variables:  Each (open) square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Domains:   {1,2,…,9}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●"/>
              <a:defRPr/>
            </a:pPr>
            <a:r>
              <a:rPr lang="en-US" sz="2400" kern="0" dirty="0">
                <a:latin typeface="Arial" panose="020B0604020202020204" pitchFamily="34" charset="0"/>
                <a:cs typeface="Arial" panose="020B0604020202020204" pitchFamily="34" charset="0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288847" y="3507972"/>
            <a:ext cx="301415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288849" y="3030731"/>
            <a:ext cx="3427725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288850" y="3965172"/>
            <a:ext cx="3313912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9-way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alldiff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288847" y="4422372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285B-C7E1-BC64-B723-275CA878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Graph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FED30A-1744-F2A5-A233-52E3D2C8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343" t="1076"/>
          <a:stretch>
            <a:fillRect/>
          </a:stretch>
        </p:blipFill>
        <p:spPr bwMode="auto">
          <a:xfrm>
            <a:off x="2262693" y="2152001"/>
            <a:ext cx="4487318" cy="277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txp_fig">
            <a:extLst>
              <a:ext uri="{FF2B5EF4-FFF2-40B4-BE49-F238E27FC236}">
                <a16:creationId xmlns:a16="http://schemas.microsoft.com/office/drawing/2014/main" id="{0DAFE9D0-F473-CC7D-9A46-2E076CD1975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3921" y="3692842"/>
            <a:ext cx="2822629" cy="26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txp_fig">
            <a:extLst>
              <a:ext uri="{FF2B5EF4-FFF2-40B4-BE49-F238E27FC236}">
                <a16:creationId xmlns:a16="http://schemas.microsoft.com/office/drawing/2014/main" id="{4838CFCA-064A-34C7-1B95-91DF5FE04D0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04495" y="1826859"/>
            <a:ext cx="2803713" cy="263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0816DB5-D32A-AE63-1F14-921C2E37057A}"/>
              </a:ext>
            </a:extLst>
          </p:cNvPr>
          <p:cNvGrpSpPr/>
          <p:nvPr/>
        </p:nvGrpSpPr>
        <p:grpSpPr>
          <a:xfrm>
            <a:off x="6654019" y="2890432"/>
            <a:ext cx="1953203" cy="453412"/>
            <a:chOff x="6654019" y="2890432"/>
            <a:chExt cx="1953203" cy="453412"/>
          </a:xfrm>
        </p:grpSpPr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22532F2F-B1E1-E689-358C-C8E32B730AF8}"/>
                </a:ext>
              </a:extLst>
            </p:cNvPr>
            <p:cNvSpPr/>
            <p:nvPr/>
          </p:nvSpPr>
          <p:spPr>
            <a:xfrm>
              <a:off x="6654019" y="2954386"/>
              <a:ext cx="407963" cy="32702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C1FFD02B-1E8D-5403-6F63-45501534EF49}"/>
                </a:ext>
              </a:extLst>
            </p:cNvPr>
            <p:cNvSpPr txBox="1">
              <a:spLocks/>
            </p:cNvSpPr>
            <p:nvPr/>
          </p:nvSpPr>
          <p:spPr>
            <a:xfrm>
              <a:off x="7186983" y="2890432"/>
              <a:ext cx="1420239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Variable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9AC3EE2-351C-10BD-660D-67170D55F391}"/>
              </a:ext>
            </a:extLst>
          </p:cNvPr>
          <p:cNvGrpSpPr/>
          <p:nvPr/>
        </p:nvGrpSpPr>
        <p:grpSpPr>
          <a:xfrm>
            <a:off x="6503525" y="3988537"/>
            <a:ext cx="1838616" cy="682044"/>
            <a:chOff x="6503525" y="3988537"/>
            <a:chExt cx="1838616" cy="682044"/>
          </a:xfrm>
        </p:grpSpPr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CF177F1-3CD0-0867-D63F-FC41F8FF0F9E}"/>
                </a:ext>
              </a:extLst>
            </p:cNvPr>
            <p:cNvSpPr/>
            <p:nvPr/>
          </p:nvSpPr>
          <p:spPr>
            <a:xfrm rot="2522298">
              <a:off x="6503525" y="3988537"/>
              <a:ext cx="407963" cy="327025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1E1A5FED-97EC-C010-16F3-5C746E81F7CA}"/>
                </a:ext>
              </a:extLst>
            </p:cNvPr>
            <p:cNvSpPr txBox="1">
              <a:spLocks/>
            </p:cNvSpPr>
            <p:nvPr/>
          </p:nvSpPr>
          <p:spPr>
            <a:xfrm>
              <a:off x="6912225" y="4217169"/>
              <a:ext cx="1429916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70C0"/>
                  </a:solidFill>
                </a:rPr>
                <a:t>Factor </a:t>
              </a:r>
            </a:p>
          </p:txBody>
        </p: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862F747A-3E40-80FB-622F-06E9F674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2014" t="2845"/>
          <a:stretch>
            <a:fillRect/>
          </a:stretch>
        </p:blipFill>
        <p:spPr bwMode="auto">
          <a:xfrm>
            <a:off x="9030356" y="897827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12B847-08E6-28FB-6087-20C0F3E774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1518" y="5501094"/>
                <a:ext cx="5051268" cy="8080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+10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0,   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F912B847-08E6-28FB-6087-20C0F3E77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18" y="5501094"/>
                <a:ext cx="5051268" cy="808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8B4E2F0-324C-C0A4-5912-40C15EEEC1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9214" y="5348618"/>
                <a:ext cx="5051268" cy="13010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8B4E2F0-324C-C0A4-5912-40C15EEEC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214" y="5348618"/>
                <a:ext cx="5051268" cy="13010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7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DFA7-5BDD-C97E-D87F-027042C2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 Graph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2C10C61-08DE-9B29-EAEA-4764F74E2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889" y="2194559"/>
            <a:ext cx="3734771" cy="3259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0922E-6977-11D5-FAB3-E1A1466C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140" t="1105"/>
          <a:stretch>
            <a:fillRect/>
          </a:stretch>
        </p:blipFill>
        <p:spPr bwMode="auto">
          <a:xfrm>
            <a:off x="7286427" y="1990578"/>
            <a:ext cx="3782475" cy="3137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12BAD74-04EA-BF4D-84D4-3F025F6C53E5}"/>
              </a:ext>
            </a:extLst>
          </p:cNvPr>
          <p:cNvGrpSpPr/>
          <p:nvPr/>
        </p:nvGrpSpPr>
        <p:grpSpPr>
          <a:xfrm>
            <a:off x="4642339" y="2559841"/>
            <a:ext cx="1953203" cy="453412"/>
            <a:chOff x="4642339" y="2559841"/>
            <a:chExt cx="1953203" cy="453412"/>
          </a:xfrm>
        </p:grpSpPr>
        <p:sp>
          <p:nvSpPr>
            <p:cNvPr id="6" name="Arrow: Left 5">
              <a:extLst>
                <a:ext uri="{FF2B5EF4-FFF2-40B4-BE49-F238E27FC236}">
                  <a16:creationId xmlns:a16="http://schemas.microsoft.com/office/drawing/2014/main" id="{23AADDC5-37FF-7131-2294-066110AC09AC}"/>
                </a:ext>
              </a:extLst>
            </p:cNvPr>
            <p:cNvSpPr/>
            <p:nvPr/>
          </p:nvSpPr>
          <p:spPr>
            <a:xfrm>
              <a:off x="4642339" y="2623795"/>
              <a:ext cx="407963" cy="327025"/>
            </a:xfrm>
            <a:prstGeom prst="lef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F59C7160-DC8E-5F24-59D6-4FB924C125BC}"/>
                </a:ext>
              </a:extLst>
            </p:cNvPr>
            <p:cNvSpPr txBox="1">
              <a:spLocks/>
            </p:cNvSpPr>
            <p:nvPr/>
          </p:nvSpPr>
          <p:spPr>
            <a:xfrm>
              <a:off x="5175303" y="2559841"/>
              <a:ext cx="1420239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C00000"/>
                  </a:solidFill>
                </a:rPr>
                <a:t>Variable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7A8842-E243-C0AA-D8DB-6D49A2ED6E36}"/>
              </a:ext>
            </a:extLst>
          </p:cNvPr>
          <p:cNvGrpSpPr/>
          <p:nvPr/>
        </p:nvGrpSpPr>
        <p:grpSpPr>
          <a:xfrm>
            <a:off x="3090351" y="1537166"/>
            <a:ext cx="1730028" cy="955447"/>
            <a:chOff x="3090351" y="1537166"/>
            <a:chExt cx="1730028" cy="955447"/>
          </a:xfrm>
        </p:grpSpPr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65977A42-7EEE-DB5D-3BAC-7BA36C0D5726}"/>
                </a:ext>
              </a:extLst>
            </p:cNvPr>
            <p:cNvSpPr/>
            <p:nvPr/>
          </p:nvSpPr>
          <p:spPr>
            <a:xfrm rot="17006453">
              <a:off x="3386039" y="2125119"/>
              <a:ext cx="407963" cy="327025"/>
            </a:xfrm>
            <a:prstGeom prst="lef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501BCCA6-E7F2-59A3-7440-1CF046EC8F78}"/>
                </a:ext>
              </a:extLst>
            </p:cNvPr>
            <p:cNvSpPr txBox="1">
              <a:spLocks/>
            </p:cNvSpPr>
            <p:nvPr/>
          </p:nvSpPr>
          <p:spPr>
            <a:xfrm>
              <a:off x="3090351" y="1537166"/>
              <a:ext cx="1730028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0070C0"/>
                  </a:solidFill>
                </a:rPr>
                <a:t>constraint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2EFFE76-D8A0-8A3E-48D0-EDEB4BFF12D1}"/>
              </a:ext>
            </a:extLst>
          </p:cNvPr>
          <p:cNvSpPr txBox="1">
            <a:spLocks/>
          </p:cNvSpPr>
          <p:nvPr/>
        </p:nvSpPr>
        <p:spPr>
          <a:xfrm>
            <a:off x="838200" y="5605281"/>
            <a:ext cx="5813910" cy="45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(more convenient for </a:t>
            </a:r>
            <a:r>
              <a:rPr lang="en-US" sz="2100" b="1" dirty="0"/>
              <a:t>binary constraint </a:t>
            </a:r>
            <a:r>
              <a:rPr lang="en-US" sz="2100" dirty="0"/>
              <a:t>CSPs)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CCCEE-BFCC-F117-3F67-84B6D3FE76A6}"/>
              </a:ext>
            </a:extLst>
          </p:cNvPr>
          <p:cNvGrpSpPr/>
          <p:nvPr/>
        </p:nvGrpSpPr>
        <p:grpSpPr>
          <a:xfrm>
            <a:off x="4016618" y="5999871"/>
            <a:ext cx="5813910" cy="705080"/>
            <a:chOff x="4016618" y="5999871"/>
            <a:chExt cx="5813910" cy="705080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1D2AAD4B-B629-51A3-9526-4A9C1C4D2880}"/>
                </a:ext>
              </a:extLst>
            </p:cNvPr>
            <p:cNvSpPr txBox="1">
              <a:spLocks/>
            </p:cNvSpPr>
            <p:nvPr/>
          </p:nvSpPr>
          <p:spPr>
            <a:xfrm>
              <a:off x="4016618" y="6251539"/>
              <a:ext cx="5813910" cy="45341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dirty="0"/>
                <a:t>Every constraint involves at most 2 variables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8D1AEF-51D1-6EFB-02F1-80235E2A05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2339" y="5999871"/>
              <a:ext cx="203981" cy="309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54241</TotalTime>
  <Words>1678</Words>
  <Application>Microsoft Office PowerPoint</Application>
  <PresentationFormat>Widescreen</PresentationFormat>
  <Paragraphs>281</Paragraphs>
  <Slides>38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Office Theme</vt:lpstr>
      <vt:lpstr>Constraint Satisfaction</vt:lpstr>
      <vt:lpstr>Revised Assignment Policies</vt:lpstr>
      <vt:lpstr>Constraint Satisfaction Problems (CSP)</vt:lpstr>
      <vt:lpstr>Example: Map Coloring</vt:lpstr>
      <vt:lpstr>Example: Cryptarithmetic</vt:lpstr>
      <vt:lpstr>Example: Sudoku</vt:lpstr>
      <vt:lpstr>Real-World CSPs</vt:lpstr>
      <vt:lpstr>Factor Graph</vt:lpstr>
      <vt:lpstr>Constraint Graph</vt:lpstr>
      <vt:lpstr>How to Solve CSP? </vt:lpstr>
      <vt:lpstr>Backtracking Search</vt:lpstr>
      <vt:lpstr>Improving Backtracking Search</vt:lpstr>
      <vt:lpstr>Vanilla Backtracking Search</vt:lpstr>
      <vt:lpstr>Forward Checking</vt:lpstr>
      <vt:lpstr>Forward Checking</vt:lpstr>
      <vt:lpstr>Forward Checking</vt:lpstr>
      <vt:lpstr>Can We Prune Even More? </vt:lpstr>
      <vt:lpstr>Arc Consistency</vt:lpstr>
      <vt:lpstr>Maintaining Arc Consistency (MAC)</vt:lpstr>
      <vt:lpstr>Maintaining Arc Consistency (MAC)</vt:lpstr>
      <vt:lpstr>Maintaining Arc Consistency (MAC)</vt:lpstr>
      <vt:lpstr>Maintaining Arc Consistency (MAC)</vt:lpstr>
      <vt:lpstr>Video:  Forward Checking</vt:lpstr>
      <vt:lpstr>Video:  Maintaining Arc Consistency</vt:lpstr>
      <vt:lpstr>Improving Backtracking Search</vt:lpstr>
      <vt:lpstr>Ordering</vt:lpstr>
      <vt:lpstr>Variable Ordering</vt:lpstr>
      <vt:lpstr>Variable Ordering</vt:lpstr>
      <vt:lpstr>Value Ordering</vt:lpstr>
      <vt:lpstr>Value Ordering</vt:lpstr>
      <vt:lpstr>Ordering</vt:lpstr>
      <vt:lpstr>Homework 2</vt:lpstr>
      <vt:lpstr>Homework 2 </vt:lpstr>
      <vt:lpstr>Question 1 (4 points): Reflex Agent</vt:lpstr>
      <vt:lpstr>Question 2 (5 points): Minimax</vt:lpstr>
      <vt:lpstr>Question 3 (5 points): Alpha-Beta Pruning</vt:lpstr>
      <vt:lpstr>Question 4 (5 points): Expectimax</vt:lpstr>
      <vt:lpstr>Question 5 (6 points): Evaluation Function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Constraint Satisfaction</dc:title>
  <dc:creator>Chen-Yu Wei</dc:creator>
  <cp:lastModifiedBy>Wei, Chen-Yu (kfw6en)</cp:lastModifiedBy>
  <cp:revision>563</cp:revision>
  <dcterms:created xsi:type="dcterms:W3CDTF">2023-06-18T03:54:38Z</dcterms:created>
  <dcterms:modified xsi:type="dcterms:W3CDTF">2024-09-17T14:40:47Z</dcterms:modified>
</cp:coreProperties>
</file>